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256" r:id="rId5"/>
    <p:sldId id="264" r:id="rId6"/>
    <p:sldId id="261" r:id="rId7"/>
    <p:sldId id="262" r:id="rId8"/>
    <p:sldId id="267" r:id="rId9"/>
    <p:sldId id="268" r:id="rId10"/>
    <p:sldId id="273" r:id="rId11"/>
    <p:sldId id="270" r:id="rId12"/>
    <p:sldId id="271" r:id="rId13"/>
    <p:sldId id="286" r:id="rId14"/>
    <p:sldId id="277" r:id="rId15"/>
    <p:sldId id="278" r:id="rId16"/>
    <p:sldId id="280" r:id="rId17"/>
    <p:sldId id="282" r:id="rId18"/>
    <p:sldId id="275" r:id="rId19"/>
    <p:sldId id="281" r:id="rId20"/>
    <p:sldId id="272" r:id="rId21"/>
    <p:sldId id="284" r:id="rId22"/>
    <p:sldId id="285" r:id="rId23"/>
    <p:sldId id="274" r:id="rId24"/>
    <p:sldId id="287" r:id="rId25"/>
    <p:sldId id="266" r:id="rId26"/>
    <p:sldId id="26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C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545" autoAdjust="0"/>
  </p:normalViewPr>
  <p:slideViewPr>
    <p:cSldViewPr>
      <p:cViewPr varScale="1">
        <p:scale>
          <a:sx n="36" d="100"/>
          <a:sy n="36" d="100"/>
        </p:scale>
        <p:origin x="2160"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28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AC492-77C5-40A9-BC9B-196CC07FBA8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C51804DE-944E-4745-A440-92EBC26C9FCE}">
      <dgm:prSet phldrT="[Text]"/>
      <dgm:spPr/>
      <dgm:t>
        <a:bodyPr/>
        <a:lstStyle/>
        <a:p>
          <a:r>
            <a:rPr lang="en-GB" dirty="0"/>
            <a:t>Ian Reed </a:t>
          </a:r>
        </a:p>
        <a:p>
          <a:r>
            <a:rPr lang="en-GB" dirty="0"/>
            <a:t>Head of EP &amp; BC</a:t>
          </a:r>
        </a:p>
      </dgm:t>
    </dgm:pt>
    <dgm:pt modelId="{D948C4BE-0677-4708-BFAE-A967342F556B}" type="parTrans" cxnId="{681FC602-84EF-4423-90B8-F36DF187A93F}">
      <dgm:prSet/>
      <dgm:spPr/>
      <dgm:t>
        <a:bodyPr/>
        <a:lstStyle/>
        <a:p>
          <a:endParaRPr lang="en-GB"/>
        </a:p>
      </dgm:t>
    </dgm:pt>
    <dgm:pt modelId="{31C959D2-633E-40B7-BD9A-EA814ED381DC}" type="sibTrans" cxnId="{681FC602-84EF-4423-90B8-F36DF187A93F}">
      <dgm:prSet/>
      <dgm:spPr/>
      <dgm:t>
        <a:bodyPr/>
        <a:lstStyle/>
        <a:p>
          <a:endParaRPr lang="en-GB"/>
        </a:p>
      </dgm:t>
    </dgm:pt>
    <dgm:pt modelId="{6922DB90-B2CB-4763-9E7B-32785E42C7B5}" type="asst">
      <dgm:prSet phldrT="[Text]"/>
      <dgm:spPr/>
      <dgm:t>
        <a:bodyPr/>
        <a:lstStyle/>
        <a:p>
          <a:r>
            <a:rPr lang="en-GB" dirty="0"/>
            <a:t>Paula Danville</a:t>
          </a:r>
        </a:p>
        <a:p>
          <a:r>
            <a:rPr lang="en-GB" dirty="0"/>
            <a:t>Senior EP &amp; BC Officer</a:t>
          </a:r>
        </a:p>
      </dgm:t>
    </dgm:pt>
    <dgm:pt modelId="{CA0DB219-D15F-4462-A195-0F0D22F67900}" type="parTrans" cxnId="{2B1BB10B-39CC-4E0B-9AC0-4042D103DCD6}">
      <dgm:prSet/>
      <dgm:spPr/>
      <dgm:t>
        <a:bodyPr/>
        <a:lstStyle/>
        <a:p>
          <a:endParaRPr lang="en-GB"/>
        </a:p>
      </dgm:t>
    </dgm:pt>
    <dgm:pt modelId="{C87144BB-DF55-4DDA-B438-725DF4D8754A}" type="sibTrans" cxnId="{2B1BB10B-39CC-4E0B-9AC0-4042D103DCD6}">
      <dgm:prSet/>
      <dgm:spPr/>
      <dgm:t>
        <a:bodyPr/>
        <a:lstStyle/>
        <a:p>
          <a:endParaRPr lang="en-GB"/>
        </a:p>
      </dgm:t>
    </dgm:pt>
    <dgm:pt modelId="{C85BE0B2-D276-4FF2-82C7-BBEDFAF9BD3F}">
      <dgm:prSet phldrT="[Text]"/>
      <dgm:spPr/>
      <dgm:t>
        <a:bodyPr/>
        <a:lstStyle/>
        <a:p>
          <a:r>
            <a:rPr lang="en-GB" dirty="0"/>
            <a:t>2 x Business Support Officers</a:t>
          </a:r>
        </a:p>
      </dgm:t>
    </dgm:pt>
    <dgm:pt modelId="{987CC437-58CF-4AAC-8F87-23BF83E1F42B}" type="parTrans" cxnId="{61148FC0-1423-4276-9295-8CAB86138FD7}">
      <dgm:prSet/>
      <dgm:spPr/>
      <dgm:t>
        <a:bodyPr/>
        <a:lstStyle/>
        <a:p>
          <a:endParaRPr lang="en-GB"/>
        </a:p>
      </dgm:t>
    </dgm:pt>
    <dgm:pt modelId="{69577229-45B9-43C2-9D7B-1E7273BADF4E}" type="sibTrans" cxnId="{61148FC0-1423-4276-9295-8CAB86138FD7}">
      <dgm:prSet/>
      <dgm:spPr/>
      <dgm:t>
        <a:bodyPr/>
        <a:lstStyle/>
        <a:p>
          <a:endParaRPr lang="en-GB"/>
        </a:p>
      </dgm:t>
    </dgm:pt>
    <dgm:pt modelId="{DAE4AAC5-73D7-45F2-A6D3-2212D575C801}" type="asst">
      <dgm:prSet phldrT="[Text]"/>
      <dgm:spPr/>
      <dgm:t>
        <a:bodyPr/>
        <a:lstStyle/>
        <a:p>
          <a:pPr rtl="0"/>
          <a:r>
            <a:rPr lang="en-GB" dirty="0">
              <a:latin typeface="Calibri"/>
            </a:rPr>
            <a:t>4</a:t>
          </a:r>
          <a:r>
            <a:rPr lang="en-GB" dirty="0"/>
            <a:t> x EP &amp; BC</a:t>
          </a:r>
          <a:r>
            <a:rPr lang="en-GB" dirty="0">
              <a:latin typeface="Calibri"/>
            </a:rPr>
            <a:t> </a:t>
          </a:r>
          <a:endParaRPr lang="en-GB" dirty="0"/>
        </a:p>
        <a:p>
          <a:r>
            <a:rPr lang="en-GB" dirty="0"/>
            <a:t>Officers</a:t>
          </a:r>
        </a:p>
      </dgm:t>
    </dgm:pt>
    <dgm:pt modelId="{FFD8FC5B-3C5C-4ADB-AF8F-FB720A0F10D8}" type="parTrans" cxnId="{CB570A5C-56B2-428C-95A9-0F22321CE76B}">
      <dgm:prSet/>
      <dgm:spPr/>
      <dgm:t>
        <a:bodyPr/>
        <a:lstStyle/>
        <a:p>
          <a:endParaRPr lang="en-GB"/>
        </a:p>
      </dgm:t>
    </dgm:pt>
    <dgm:pt modelId="{E4F6754F-78CB-4D31-9746-900EEDD5ED34}" type="sibTrans" cxnId="{CB570A5C-56B2-428C-95A9-0F22321CE76B}">
      <dgm:prSet/>
      <dgm:spPr/>
      <dgm:t>
        <a:bodyPr/>
        <a:lstStyle/>
        <a:p>
          <a:endParaRPr lang="en-GB"/>
        </a:p>
      </dgm:t>
    </dgm:pt>
    <dgm:pt modelId="{5E012901-0E6C-4852-8C05-127D97E4CC32}" type="asst">
      <dgm:prSet phldrT="[Text]"/>
      <dgm:spPr/>
      <dgm:t>
        <a:bodyPr/>
        <a:lstStyle/>
        <a:p>
          <a:r>
            <a:rPr lang="en-GB" dirty="0"/>
            <a:t>Sue Whitton</a:t>
          </a:r>
        </a:p>
        <a:p>
          <a:r>
            <a:rPr lang="en-GB" dirty="0"/>
            <a:t>Senior EP &amp; BC Officer</a:t>
          </a:r>
        </a:p>
      </dgm:t>
    </dgm:pt>
    <dgm:pt modelId="{21E1F3EC-2E71-472B-BFA6-D68E525C7DB9}" type="parTrans" cxnId="{162A6675-E97C-47E2-9C1F-BF76A4D75E14}">
      <dgm:prSet/>
      <dgm:spPr/>
      <dgm:t>
        <a:bodyPr/>
        <a:lstStyle/>
        <a:p>
          <a:endParaRPr lang="en-GB"/>
        </a:p>
      </dgm:t>
    </dgm:pt>
    <dgm:pt modelId="{69F1657E-4C6D-44AB-9C42-4BE17C2DDBAB}" type="sibTrans" cxnId="{162A6675-E97C-47E2-9C1F-BF76A4D75E14}">
      <dgm:prSet/>
      <dgm:spPr/>
      <dgm:t>
        <a:bodyPr/>
        <a:lstStyle/>
        <a:p>
          <a:endParaRPr lang="en-GB"/>
        </a:p>
      </dgm:t>
    </dgm:pt>
    <dgm:pt modelId="{6AD7F259-F9EA-42B3-82B1-CA2324D2F7D3}" type="asst">
      <dgm:prSet phldrT="[Text]"/>
      <dgm:spPr/>
      <dgm:t>
        <a:bodyPr/>
        <a:lstStyle/>
        <a:p>
          <a:pPr rtl="0"/>
          <a:r>
            <a:rPr lang="en-GB" dirty="0">
              <a:latin typeface="Calibri"/>
            </a:rPr>
            <a:t>2</a:t>
          </a:r>
          <a:r>
            <a:rPr lang="en-GB" dirty="0"/>
            <a:t> x EP &amp; BC</a:t>
          </a:r>
          <a:r>
            <a:rPr lang="en-GB" dirty="0">
              <a:latin typeface="Calibri"/>
            </a:rPr>
            <a:t> </a:t>
          </a:r>
          <a:endParaRPr lang="en-GB" dirty="0"/>
        </a:p>
        <a:p>
          <a:r>
            <a:rPr lang="en-GB" dirty="0"/>
            <a:t>Officers</a:t>
          </a:r>
        </a:p>
      </dgm:t>
    </dgm:pt>
    <dgm:pt modelId="{FB0FA6DD-5B93-4E9A-835C-726198FF58F8}" type="parTrans" cxnId="{41DC88A0-C90B-45A0-A57C-64A9ABB04F09}">
      <dgm:prSet/>
      <dgm:spPr/>
      <dgm:t>
        <a:bodyPr/>
        <a:lstStyle/>
        <a:p>
          <a:endParaRPr lang="en-GB"/>
        </a:p>
      </dgm:t>
    </dgm:pt>
    <dgm:pt modelId="{11EA96CB-4EFB-4F09-9400-50048D87FE68}" type="sibTrans" cxnId="{41DC88A0-C90B-45A0-A57C-64A9ABB04F09}">
      <dgm:prSet/>
      <dgm:spPr/>
      <dgm:t>
        <a:bodyPr/>
        <a:lstStyle/>
        <a:p>
          <a:endParaRPr lang="en-GB"/>
        </a:p>
      </dgm:t>
    </dgm:pt>
    <dgm:pt modelId="{C714447D-EB71-4168-A661-D10776F859B5}" type="asst">
      <dgm:prSet phldrT="[Text]"/>
      <dgm:spPr/>
      <dgm:t>
        <a:bodyPr/>
        <a:lstStyle/>
        <a:p>
          <a:pPr rtl="0"/>
          <a:r>
            <a:rPr lang="en-GB" dirty="0">
              <a:latin typeface="Calibri"/>
            </a:rPr>
            <a:t>LRF Project &amp; </a:t>
          </a:r>
          <a:r>
            <a:rPr lang="en-GB" dirty="0"/>
            <a:t>Training Officer</a:t>
          </a:r>
        </a:p>
      </dgm:t>
    </dgm:pt>
    <dgm:pt modelId="{8D622E37-B7A7-4008-8CAB-0FF5172C6804}" type="parTrans" cxnId="{4C02DF22-52CA-48F4-BBEC-F3F14725CEEA}">
      <dgm:prSet/>
      <dgm:spPr/>
      <dgm:t>
        <a:bodyPr/>
        <a:lstStyle/>
        <a:p>
          <a:endParaRPr lang="en-GB"/>
        </a:p>
      </dgm:t>
    </dgm:pt>
    <dgm:pt modelId="{F14FC01C-7836-45D3-BF0E-FFFCE0F5FB6F}" type="sibTrans" cxnId="{4C02DF22-52CA-48F4-BBEC-F3F14725CEEA}">
      <dgm:prSet/>
      <dgm:spPr/>
      <dgm:t>
        <a:bodyPr/>
        <a:lstStyle/>
        <a:p>
          <a:endParaRPr lang="en-GB"/>
        </a:p>
      </dgm:t>
    </dgm:pt>
    <dgm:pt modelId="{BB9A1CFC-EC68-4043-88C5-83E8233E8BCE}" type="asst">
      <dgm:prSet phldr="0"/>
      <dgm:spPr/>
      <dgm:t>
        <a:bodyPr/>
        <a:lstStyle/>
        <a:p>
          <a:pPr rtl="0"/>
          <a:r>
            <a:rPr lang="en-GB" dirty="0">
              <a:latin typeface="Calibri"/>
            </a:rPr>
            <a:t>LRF Project Assistant</a:t>
          </a:r>
        </a:p>
      </dgm:t>
    </dgm:pt>
    <dgm:pt modelId="{7FA856ED-D26F-4BB6-AE36-54C086BAE07E}" type="parTrans" cxnId="{0B1FBADC-5E01-42D1-A25C-0206B87EE6B3}">
      <dgm:prSet/>
      <dgm:spPr/>
      <dgm:t>
        <a:bodyPr/>
        <a:lstStyle/>
        <a:p>
          <a:endParaRPr lang="en-GB"/>
        </a:p>
      </dgm:t>
    </dgm:pt>
    <dgm:pt modelId="{59B72846-738A-4200-992F-A530E5D6AF90}" type="sibTrans" cxnId="{0B1FBADC-5E01-42D1-A25C-0206B87EE6B3}">
      <dgm:prSet/>
      <dgm:spPr/>
      <dgm:t>
        <a:bodyPr/>
        <a:lstStyle/>
        <a:p>
          <a:endParaRPr lang="en-GB"/>
        </a:p>
      </dgm:t>
    </dgm:pt>
    <dgm:pt modelId="{A3257D6C-B0D5-4026-925E-B2D798701DA5}" type="pres">
      <dgm:prSet presAssocID="{EF0AC492-77C5-40A9-BC9B-196CC07FBA8F}" presName="hierChild1" presStyleCnt="0">
        <dgm:presLayoutVars>
          <dgm:orgChart val="1"/>
          <dgm:chPref val="1"/>
          <dgm:dir/>
          <dgm:animOne val="branch"/>
          <dgm:animLvl val="lvl"/>
          <dgm:resizeHandles/>
        </dgm:presLayoutVars>
      </dgm:prSet>
      <dgm:spPr/>
    </dgm:pt>
    <dgm:pt modelId="{3626D025-B03C-4430-9F51-C5C71742ED80}" type="pres">
      <dgm:prSet presAssocID="{C51804DE-944E-4745-A440-92EBC26C9FCE}" presName="hierRoot1" presStyleCnt="0">
        <dgm:presLayoutVars>
          <dgm:hierBranch val="init"/>
        </dgm:presLayoutVars>
      </dgm:prSet>
      <dgm:spPr/>
    </dgm:pt>
    <dgm:pt modelId="{37F16F69-C1C7-4190-8A30-889C9E82DCA9}" type="pres">
      <dgm:prSet presAssocID="{C51804DE-944E-4745-A440-92EBC26C9FCE}" presName="rootComposite1" presStyleCnt="0"/>
      <dgm:spPr/>
    </dgm:pt>
    <dgm:pt modelId="{AE983613-76FD-44D4-AF59-2B9E704E8552}" type="pres">
      <dgm:prSet presAssocID="{C51804DE-944E-4745-A440-92EBC26C9FCE}" presName="rootText1" presStyleLbl="node0" presStyleIdx="0" presStyleCnt="1">
        <dgm:presLayoutVars>
          <dgm:chPref val="3"/>
        </dgm:presLayoutVars>
      </dgm:prSet>
      <dgm:spPr/>
    </dgm:pt>
    <dgm:pt modelId="{C555A5B1-9425-4C25-BF75-ADC7F07C497D}" type="pres">
      <dgm:prSet presAssocID="{C51804DE-944E-4745-A440-92EBC26C9FCE}" presName="rootConnector1" presStyleLbl="node1" presStyleIdx="0" presStyleCnt="0"/>
      <dgm:spPr/>
    </dgm:pt>
    <dgm:pt modelId="{C747AD58-6BB8-498D-9D6A-196328B99B98}" type="pres">
      <dgm:prSet presAssocID="{C51804DE-944E-4745-A440-92EBC26C9FCE}" presName="hierChild2" presStyleCnt="0"/>
      <dgm:spPr/>
    </dgm:pt>
    <dgm:pt modelId="{E6F83232-E363-4A5D-84CA-8B32EFFD118E}" type="pres">
      <dgm:prSet presAssocID="{987CC437-58CF-4AAC-8F87-23BF83E1F42B}" presName="Name37" presStyleLbl="parChTrans1D2" presStyleIdx="0" presStyleCnt="3"/>
      <dgm:spPr/>
    </dgm:pt>
    <dgm:pt modelId="{85A9B517-1C7A-40DC-98CB-B322DADA6568}" type="pres">
      <dgm:prSet presAssocID="{C85BE0B2-D276-4FF2-82C7-BBEDFAF9BD3F}" presName="hierRoot2" presStyleCnt="0">
        <dgm:presLayoutVars>
          <dgm:hierBranch val="init"/>
        </dgm:presLayoutVars>
      </dgm:prSet>
      <dgm:spPr/>
    </dgm:pt>
    <dgm:pt modelId="{616694EA-FFAD-435A-81A3-3B0BABF642FD}" type="pres">
      <dgm:prSet presAssocID="{C85BE0B2-D276-4FF2-82C7-BBEDFAF9BD3F}" presName="rootComposite" presStyleCnt="0"/>
      <dgm:spPr/>
    </dgm:pt>
    <dgm:pt modelId="{FD3355BA-AC49-470D-998D-4D82A4A4E603}" type="pres">
      <dgm:prSet presAssocID="{C85BE0B2-D276-4FF2-82C7-BBEDFAF9BD3F}" presName="rootText" presStyleLbl="node2" presStyleIdx="0" presStyleCnt="1">
        <dgm:presLayoutVars>
          <dgm:chPref val="3"/>
        </dgm:presLayoutVars>
      </dgm:prSet>
      <dgm:spPr/>
    </dgm:pt>
    <dgm:pt modelId="{838DE670-8D80-4E9C-8473-3AEA716EAA89}" type="pres">
      <dgm:prSet presAssocID="{C85BE0B2-D276-4FF2-82C7-BBEDFAF9BD3F}" presName="rootConnector" presStyleLbl="node2" presStyleIdx="0" presStyleCnt="1"/>
      <dgm:spPr/>
    </dgm:pt>
    <dgm:pt modelId="{E73F967B-FA49-4DD1-A2C1-9B13BFF5A69A}" type="pres">
      <dgm:prSet presAssocID="{C85BE0B2-D276-4FF2-82C7-BBEDFAF9BD3F}" presName="hierChild4" presStyleCnt="0"/>
      <dgm:spPr/>
    </dgm:pt>
    <dgm:pt modelId="{42EF2B7C-2C8C-486B-8992-EAD214427859}" type="pres">
      <dgm:prSet presAssocID="{C85BE0B2-D276-4FF2-82C7-BBEDFAF9BD3F}" presName="hierChild5" presStyleCnt="0"/>
      <dgm:spPr/>
    </dgm:pt>
    <dgm:pt modelId="{7D998AA5-1A13-4B06-864C-74F164D2A781}" type="pres">
      <dgm:prSet presAssocID="{C51804DE-944E-4745-A440-92EBC26C9FCE}" presName="hierChild3" presStyleCnt="0"/>
      <dgm:spPr/>
    </dgm:pt>
    <dgm:pt modelId="{48998080-5DD5-487B-8220-47FF83A8D2C7}" type="pres">
      <dgm:prSet presAssocID="{CA0DB219-D15F-4462-A195-0F0D22F67900}" presName="Name111" presStyleLbl="parChTrans1D2" presStyleIdx="1" presStyleCnt="3"/>
      <dgm:spPr/>
    </dgm:pt>
    <dgm:pt modelId="{02CFEBA6-55A8-4591-856C-256D049FD4DF}" type="pres">
      <dgm:prSet presAssocID="{6922DB90-B2CB-4763-9E7B-32785E42C7B5}" presName="hierRoot3" presStyleCnt="0">
        <dgm:presLayoutVars>
          <dgm:hierBranch val="init"/>
        </dgm:presLayoutVars>
      </dgm:prSet>
      <dgm:spPr/>
    </dgm:pt>
    <dgm:pt modelId="{73ED0696-9B7F-4108-8FD9-FE4D72C561CF}" type="pres">
      <dgm:prSet presAssocID="{6922DB90-B2CB-4763-9E7B-32785E42C7B5}" presName="rootComposite3" presStyleCnt="0"/>
      <dgm:spPr/>
    </dgm:pt>
    <dgm:pt modelId="{5DD19DF0-DBA6-49B0-BE32-3414EA87C46D}" type="pres">
      <dgm:prSet presAssocID="{6922DB90-B2CB-4763-9E7B-32785E42C7B5}" presName="rootText3" presStyleLbl="asst1" presStyleIdx="0" presStyleCnt="6">
        <dgm:presLayoutVars>
          <dgm:chPref val="3"/>
        </dgm:presLayoutVars>
      </dgm:prSet>
      <dgm:spPr/>
    </dgm:pt>
    <dgm:pt modelId="{45B58D0C-A448-41C7-9723-9F1023BD077C}" type="pres">
      <dgm:prSet presAssocID="{6922DB90-B2CB-4763-9E7B-32785E42C7B5}" presName="rootConnector3" presStyleLbl="asst1" presStyleIdx="0" presStyleCnt="6"/>
      <dgm:spPr/>
    </dgm:pt>
    <dgm:pt modelId="{5B2C8F28-999A-499F-94AB-D0CE7C233CD8}" type="pres">
      <dgm:prSet presAssocID="{6922DB90-B2CB-4763-9E7B-32785E42C7B5}" presName="hierChild6" presStyleCnt="0"/>
      <dgm:spPr/>
    </dgm:pt>
    <dgm:pt modelId="{391E9E78-178A-43D3-AED2-1436EEE27017}" type="pres">
      <dgm:prSet presAssocID="{6922DB90-B2CB-4763-9E7B-32785E42C7B5}" presName="hierChild7" presStyleCnt="0"/>
      <dgm:spPr/>
    </dgm:pt>
    <dgm:pt modelId="{055925E3-553E-4C02-ADB2-377125518804}" type="pres">
      <dgm:prSet presAssocID="{8D622E37-B7A7-4008-8CAB-0FF5172C6804}" presName="Name111" presStyleLbl="parChTrans1D3" presStyleIdx="0" presStyleCnt="4"/>
      <dgm:spPr/>
    </dgm:pt>
    <dgm:pt modelId="{5A07FC90-50CC-4156-9B4F-499C6DDC8AAD}" type="pres">
      <dgm:prSet presAssocID="{C714447D-EB71-4168-A661-D10776F859B5}" presName="hierRoot3" presStyleCnt="0">
        <dgm:presLayoutVars>
          <dgm:hierBranch val="init"/>
        </dgm:presLayoutVars>
      </dgm:prSet>
      <dgm:spPr/>
    </dgm:pt>
    <dgm:pt modelId="{2F3E1A81-565A-443A-94CF-E6780D718FEF}" type="pres">
      <dgm:prSet presAssocID="{C714447D-EB71-4168-A661-D10776F859B5}" presName="rootComposite3" presStyleCnt="0"/>
      <dgm:spPr/>
    </dgm:pt>
    <dgm:pt modelId="{999961AD-26C7-4589-A961-7C4BCE1F8546}" type="pres">
      <dgm:prSet presAssocID="{C714447D-EB71-4168-A661-D10776F859B5}" presName="rootText3" presStyleLbl="asst1" presStyleIdx="1" presStyleCnt="6">
        <dgm:presLayoutVars>
          <dgm:chPref val="3"/>
        </dgm:presLayoutVars>
      </dgm:prSet>
      <dgm:spPr/>
    </dgm:pt>
    <dgm:pt modelId="{6047C215-52B1-4345-9EDC-B27EC03B1D38}" type="pres">
      <dgm:prSet presAssocID="{C714447D-EB71-4168-A661-D10776F859B5}" presName="rootConnector3" presStyleLbl="asst1" presStyleIdx="1" presStyleCnt="6"/>
      <dgm:spPr/>
    </dgm:pt>
    <dgm:pt modelId="{638E014F-B2B1-4781-ADD4-5BAC6E731254}" type="pres">
      <dgm:prSet presAssocID="{C714447D-EB71-4168-A661-D10776F859B5}" presName="hierChild6" presStyleCnt="0"/>
      <dgm:spPr/>
    </dgm:pt>
    <dgm:pt modelId="{1947CF31-72F4-48F9-9376-FB8589595F2F}" type="pres">
      <dgm:prSet presAssocID="{C714447D-EB71-4168-A661-D10776F859B5}" presName="hierChild7" presStyleCnt="0"/>
      <dgm:spPr/>
    </dgm:pt>
    <dgm:pt modelId="{FC764CB5-DEF5-4D39-8C56-65D80F83FCF8}" type="pres">
      <dgm:prSet presAssocID="{7FA856ED-D26F-4BB6-AE36-54C086BAE07E}" presName="Name111" presStyleLbl="parChTrans1D3" presStyleIdx="1" presStyleCnt="4"/>
      <dgm:spPr/>
    </dgm:pt>
    <dgm:pt modelId="{695BD92F-68DD-4E1F-BA63-9BE187E6DD8D}" type="pres">
      <dgm:prSet presAssocID="{BB9A1CFC-EC68-4043-88C5-83E8233E8BCE}" presName="hierRoot3" presStyleCnt="0">
        <dgm:presLayoutVars>
          <dgm:hierBranch val="init"/>
        </dgm:presLayoutVars>
      </dgm:prSet>
      <dgm:spPr/>
    </dgm:pt>
    <dgm:pt modelId="{C5DF640F-F7CC-4F26-91A4-ACCBCD4E160F}" type="pres">
      <dgm:prSet presAssocID="{BB9A1CFC-EC68-4043-88C5-83E8233E8BCE}" presName="rootComposite3" presStyleCnt="0"/>
      <dgm:spPr/>
    </dgm:pt>
    <dgm:pt modelId="{FF0E73B3-D65D-4CA7-B91B-26EA3C88271E}" type="pres">
      <dgm:prSet presAssocID="{BB9A1CFC-EC68-4043-88C5-83E8233E8BCE}" presName="rootText3" presStyleLbl="asst1" presStyleIdx="2" presStyleCnt="6">
        <dgm:presLayoutVars>
          <dgm:chPref val="3"/>
        </dgm:presLayoutVars>
      </dgm:prSet>
      <dgm:spPr/>
    </dgm:pt>
    <dgm:pt modelId="{EC397C59-D621-4449-8864-2BB0E3B1A591}" type="pres">
      <dgm:prSet presAssocID="{BB9A1CFC-EC68-4043-88C5-83E8233E8BCE}" presName="rootConnector3" presStyleLbl="asst1" presStyleIdx="2" presStyleCnt="6"/>
      <dgm:spPr/>
    </dgm:pt>
    <dgm:pt modelId="{EF02AD97-3DFB-42A2-813C-72A16C40831F}" type="pres">
      <dgm:prSet presAssocID="{BB9A1CFC-EC68-4043-88C5-83E8233E8BCE}" presName="hierChild6" presStyleCnt="0"/>
      <dgm:spPr/>
    </dgm:pt>
    <dgm:pt modelId="{4076014F-A607-4D86-957E-AE52BB2CC666}" type="pres">
      <dgm:prSet presAssocID="{BB9A1CFC-EC68-4043-88C5-83E8233E8BCE}" presName="hierChild7" presStyleCnt="0"/>
      <dgm:spPr/>
    </dgm:pt>
    <dgm:pt modelId="{BBED26E9-1B69-4060-AEFE-9C440DE1BE16}" type="pres">
      <dgm:prSet presAssocID="{FB0FA6DD-5B93-4E9A-835C-726198FF58F8}" presName="Name111" presStyleLbl="parChTrans1D3" presStyleIdx="2" presStyleCnt="4"/>
      <dgm:spPr/>
    </dgm:pt>
    <dgm:pt modelId="{C1767B99-33DE-4CB0-99DB-276089D85712}" type="pres">
      <dgm:prSet presAssocID="{6AD7F259-F9EA-42B3-82B1-CA2324D2F7D3}" presName="hierRoot3" presStyleCnt="0">
        <dgm:presLayoutVars>
          <dgm:hierBranch val="init"/>
        </dgm:presLayoutVars>
      </dgm:prSet>
      <dgm:spPr/>
    </dgm:pt>
    <dgm:pt modelId="{6D4248CB-E11C-47D1-B0E8-2233640E30CC}" type="pres">
      <dgm:prSet presAssocID="{6AD7F259-F9EA-42B3-82B1-CA2324D2F7D3}" presName="rootComposite3" presStyleCnt="0"/>
      <dgm:spPr/>
    </dgm:pt>
    <dgm:pt modelId="{72FBCFB1-DD12-48B5-AC69-EE890420853E}" type="pres">
      <dgm:prSet presAssocID="{6AD7F259-F9EA-42B3-82B1-CA2324D2F7D3}" presName="rootText3" presStyleLbl="asst1" presStyleIdx="3" presStyleCnt="6">
        <dgm:presLayoutVars>
          <dgm:chPref val="3"/>
        </dgm:presLayoutVars>
      </dgm:prSet>
      <dgm:spPr/>
    </dgm:pt>
    <dgm:pt modelId="{794B5A4E-3F84-45C8-B815-1F3BBE536EA1}" type="pres">
      <dgm:prSet presAssocID="{6AD7F259-F9EA-42B3-82B1-CA2324D2F7D3}" presName="rootConnector3" presStyleLbl="asst1" presStyleIdx="3" presStyleCnt="6"/>
      <dgm:spPr/>
    </dgm:pt>
    <dgm:pt modelId="{0ECFED23-F380-46CE-A536-15A22FC0886D}" type="pres">
      <dgm:prSet presAssocID="{6AD7F259-F9EA-42B3-82B1-CA2324D2F7D3}" presName="hierChild6" presStyleCnt="0"/>
      <dgm:spPr/>
    </dgm:pt>
    <dgm:pt modelId="{BC234C5E-02E6-462D-B8F3-4785319B95DC}" type="pres">
      <dgm:prSet presAssocID="{6AD7F259-F9EA-42B3-82B1-CA2324D2F7D3}" presName="hierChild7" presStyleCnt="0"/>
      <dgm:spPr/>
    </dgm:pt>
    <dgm:pt modelId="{59F7CD5C-BED6-4C5F-9B0B-D5DEAB04A704}" type="pres">
      <dgm:prSet presAssocID="{21E1F3EC-2E71-472B-BFA6-D68E525C7DB9}" presName="Name111" presStyleLbl="parChTrans1D2" presStyleIdx="2" presStyleCnt="3"/>
      <dgm:spPr/>
    </dgm:pt>
    <dgm:pt modelId="{98930BAC-874E-4454-9B76-3C658F266BA4}" type="pres">
      <dgm:prSet presAssocID="{5E012901-0E6C-4852-8C05-127D97E4CC32}" presName="hierRoot3" presStyleCnt="0">
        <dgm:presLayoutVars>
          <dgm:hierBranch val="init"/>
        </dgm:presLayoutVars>
      </dgm:prSet>
      <dgm:spPr/>
    </dgm:pt>
    <dgm:pt modelId="{621F42FA-21E9-45E6-8127-D3DCEB9ABE75}" type="pres">
      <dgm:prSet presAssocID="{5E012901-0E6C-4852-8C05-127D97E4CC32}" presName="rootComposite3" presStyleCnt="0"/>
      <dgm:spPr/>
    </dgm:pt>
    <dgm:pt modelId="{7753A52B-2A72-416D-8A80-DF4BC81AE613}" type="pres">
      <dgm:prSet presAssocID="{5E012901-0E6C-4852-8C05-127D97E4CC32}" presName="rootText3" presStyleLbl="asst1" presStyleIdx="4" presStyleCnt="6">
        <dgm:presLayoutVars>
          <dgm:chPref val="3"/>
        </dgm:presLayoutVars>
      </dgm:prSet>
      <dgm:spPr/>
    </dgm:pt>
    <dgm:pt modelId="{BE3C8F69-A462-441C-85D7-3721D8065B43}" type="pres">
      <dgm:prSet presAssocID="{5E012901-0E6C-4852-8C05-127D97E4CC32}" presName="rootConnector3" presStyleLbl="asst1" presStyleIdx="4" presStyleCnt="6"/>
      <dgm:spPr/>
    </dgm:pt>
    <dgm:pt modelId="{43839E23-74F6-4749-9DDF-346CD54D62E5}" type="pres">
      <dgm:prSet presAssocID="{5E012901-0E6C-4852-8C05-127D97E4CC32}" presName="hierChild6" presStyleCnt="0"/>
      <dgm:spPr/>
    </dgm:pt>
    <dgm:pt modelId="{386A1C2E-050A-4166-84D9-8AA03181C69D}" type="pres">
      <dgm:prSet presAssocID="{5E012901-0E6C-4852-8C05-127D97E4CC32}" presName="hierChild7" presStyleCnt="0"/>
      <dgm:spPr/>
    </dgm:pt>
    <dgm:pt modelId="{195A6206-351F-462D-A2E8-B6A2949CEEDD}" type="pres">
      <dgm:prSet presAssocID="{FFD8FC5B-3C5C-4ADB-AF8F-FB720A0F10D8}" presName="Name111" presStyleLbl="parChTrans1D3" presStyleIdx="3" presStyleCnt="4"/>
      <dgm:spPr/>
    </dgm:pt>
    <dgm:pt modelId="{4D44DF69-712E-434B-8360-1C2833890D24}" type="pres">
      <dgm:prSet presAssocID="{DAE4AAC5-73D7-45F2-A6D3-2212D575C801}" presName="hierRoot3" presStyleCnt="0">
        <dgm:presLayoutVars>
          <dgm:hierBranch val="init"/>
        </dgm:presLayoutVars>
      </dgm:prSet>
      <dgm:spPr/>
    </dgm:pt>
    <dgm:pt modelId="{6729080A-9D1B-4E30-9C07-12C09063C272}" type="pres">
      <dgm:prSet presAssocID="{DAE4AAC5-73D7-45F2-A6D3-2212D575C801}" presName="rootComposite3" presStyleCnt="0"/>
      <dgm:spPr/>
    </dgm:pt>
    <dgm:pt modelId="{58154AFB-0C69-4265-B322-E18B552A5368}" type="pres">
      <dgm:prSet presAssocID="{DAE4AAC5-73D7-45F2-A6D3-2212D575C801}" presName="rootText3" presStyleLbl="asst1" presStyleIdx="5" presStyleCnt="6">
        <dgm:presLayoutVars>
          <dgm:chPref val="3"/>
        </dgm:presLayoutVars>
      </dgm:prSet>
      <dgm:spPr/>
    </dgm:pt>
    <dgm:pt modelId="{4FFF5C96-AA61-4583-BFCD-640FCFC14118}" type="pres">
      <dgm:prSet presAssocID="{DAE4AAC5-73D7-45F2-A6D3-2212D575C801}" presName="rootConnector3" presStyleLbl="asst1" presStyleIdx="5" presStyleCnt="6"/>
      <dgm:spPr/>
    </dgm:pt>
    <dgm:pt modelId="{50216E5C-AECC-4154-B17D-F7F6B802E29B}" type="pres">
      <dgm:prSet presAssocID="{DAE4AAC5-73D7-45F2-A6D3-2212D575C801}" presName="hierChild6" presStyleCnt="0"/>
      <dgm:spPr/>
    </dgm:pt>
    <dgm:pt modelId="{E234CE5B-D05C-4A81-81BB-3922DE132384}" type="pres">
      <dgm:prSet presAssocID="{DAE4AAC5-73D7-45F2-A6D3-2212D575C801}" presName="hierChild7" presStyleCnt="0"/>
      <dgm:spPr/>
    </dgm:pt>
  </dgm:ptLst>
  <dgm:cxnLst>
    <dgm:cxn modelId="{681FC602-84EF-4423-90B8-F36DF187A93F}" srcId="{EF0AC492-77C5-40A9-BC9B-196CC07FBA8F}" destId="{C51804DE-944E-4745-A440-92EBC26C9FCE}" srcOrd="0" destOrd="0" parTransId="{D948C4BE-0677-4708-BFAE-A967342F556B}" sibTransId="{31C959D2-633E-40B7-BD9A-EA814ED381DC}"/>
    <dgm:cxn modelId="{9D95F108-D1CF-4DC0-A14B-A8320116DE6F}" type="presOf" srcId="{FB0FA6DD-5B93-4E9A-835C-726198FF58F8}" destId="{BBED26E9-1B69-4060-AEFE-9C440DE1BE16}" srcOrd="0" destOrd="0" presId="urn:microsoft.com/office/officeart/2005/8/layout/orgChart1"/>
    <dgm:cxn modelId="{2B1BB10B-39CC-4E0B-9AC0-4042D103DCD6}" srcId="{C51804DE-944E-4745-A440-92EBC26C9FCE}" destId="{6922DB90-B2CB-4763-9E7B-32785E42C7B5}" srcOrd="0" destOrd="0" parTransId="{CA0DB219-D15F-4462-A195-0F0D22F67900}" sibTransId="{C87144BB-DF55-4DDA-B438-725DF4D8754A}"/>
    <dgm:cxn modelId="{4C02DF22-52CA-48F4-BBEC-F3F14725CEEA}" srcId="{6922DB90-B2CB-4763-9E7B-32785E42C7B5}" destId="{C714447D-EB71-4168-A661-D10776F859B5}" srcOrd="0" destOrd="0" parTransId="{8D622E37-B7A7-4008-8CAB-0FF5172C6804}" sibTransId="{F14FC01C-7836-45D3-BF0E-FFFCE0F5FB6F}"/>
    <dgm:cxn modelId="{CC4A6F2A-DDE4-4207-B65C-7066322A03C0}" type="presOf" srcId="{C714447D-EB71-4168-A661-D10776F859B5}" destId="{999961AD-26C7-4589-A961-7C4BCE1F8546}" srcOrd="0" destOrd="0" presId="urn:microsoft.com/office/officeart/2005/8/layout/orgChart1"/>
    <dgm:cxn modelId="{71158D2D-AAD4-4C24-8B0E-AE3A60532FBF}" type="presOf" srcId="{6AD7F259-F9EA-42B3-82B1-CA2324D2F7D3}" destId="{72FBCFB1-DD12-48B5-AC69-EE890420853E}" srcOrd="0" destOrd="0" presId="urn:microsoft.com/office/officeart/2005/8/layout/orgChart1"/>
    <dgm:cxn modelId="{BB12313B-F4D0-4261-851C-B5C4745945C8}" type="presOf" srcId="{CA0DB219-D15F-4462-A195-0F0D22F67900}" destId="{48998080-5DD5-487B-8220-47FF83A8D2C7}" srcOrd="0" destOrd="0" presId="urn:microsoft.com/office/officeart/2005/8/layout/orgChart1"/>
    <dgm:cxn modelId="{6F64485B-2E77-4DEC-BF95-A3671B8BA316}" type="presOf" srcId="{C85BE0B2-D276-4FF2-82C7-BBEDFAF9BD3F}" destId="{838DE670-8D80-4E9C-8473-3AEA716EAA89}" srcOrd="1" destOrd="0" presId="urn:microsoft.com/office/officeart/2005/8/layout/orgChart1"/>
    <dgm:cxn modelId="{CB570A5C-56B2-428C-95A9-0F22321CE76B}" srcId="{5E012901-0E6C-4852-8C05-127D97E4CC32}" destId="{DAE4AAC5-73D7-45F2-A6D3-2212D575C801}" srcOrd="0" destOrd="0" parTransId="{FFD8FC5B-3C5C-4ADB-AF8F-FB720A0F10D8}" sibTransId="{E4F6754F-78CB-4D31-9746-900EEDD5ED34}"/>
    <dgm:cxn modelId="{AF58A648-A4D8-4DF5-9F53-9F5403AE618B}" type="presOf" srcId="{EF0AC492-77C5-40A9-BC9B-196CC07FBA8F}" destId="{A3257D6C-B0D5-4026-925E-B2D798701DA5}" srcOrd="0" destOrd="0" presId="urn:microsoft.com/office/officeart/2005/8/layout/orgChart1"/>
    <dgm:cxn modelId="{F3675B6A-E8FC-4973-AD49-6B7A8549BA38}" type="presOf" srcId="{6922DB90-B2CB-4763-9E7B-32785E42C7B5}" destId="{5DD19DF0-DBA6-49B0-BE32-3414EA87C46D}" srcOrd="0" destOrd="0" presId="urn:microsoft.com/office/officeart/2005/8/layout/orgChart1"/>
    <dgm:cxn modelId="{80D2D84D-0144-4D07-AFDF-14E30A6632BC}" type="presOf" srcId="{BB9A1CFC-EC68-4043-88C5-83E8233E8BCE}" destId="{FF0E73B3-D65D-4CA7-B91B-26EA3C88271E}" srcOrd="0" destOrd="0" presId="urn:microsoft.com/office/officeart/2005/8/layout/orgChart1"/>
    <dgm:cxn modelId="{02094E70-7717-4BE2-B4EF-F7B032B4483A}" type="presOf" srcId="{6922DB90-B2CB-4763-9E7B-32785E42C7B5}" destId="{45B58D0C-A448-41C7-9723-9F1023BD077C}" srcOrd="1" destOrd="0" presId="urn:microsoft.com/office/officeart/2005/8/layout/orgChart1"/>
    <dgm:cxn modelId="{ABB3BF54-F550-4EB6-A106-41BFF6AE04BA}" type="presOf" srcId="{BB9A1CFC-EC68-4043-88C5-83E8233E8BCE}" destId="{EC397C59-D621-4449-8864-2BB0E3B1A591}" srcOrd="1" destOrd="0" presId="urn:microsoft.com/office/officeart/2005/8/layout/orgChart1"/>
    <dgm:cxn modelId="{162A6675-E97C-47E2-9C1F-BF76A4D75E14}" srcId="{C51804DE-944E-4745-A440-92EBC26C9FCE}" destId="{5E012901-0E6C-4852-8C05-127D97E4CC32}" srcOrd="1" destOrd="0" parTransId="{21E1F3EC-2E71-472B-BFA6-D68E525C7DB9}" sibTransId="{69F1657E-4C6D-44AB-9C42-4BE17C2DDBAB}"/>
    <dgm:cxn modelId="{D3A0D983-5AB0-4834-B930-BDA475C04A39}" type="presOf" srcId="{5E012901-0E6C-4852-8C05-127D97E4CC32}" destId="{BE3C8F69-A462-441C-85D7-3721D8065B43}" srcOrd="1" destOrd="0" presId="urn:microsoft.com/office/officeart/2005/8/layout/orgChart1"/>
    <dgm:cxn modelId="{231BEB97-A450-4E15-9D00-7FBC566E3854}" type="presOf" srcId="{C714447D-EB71-4168-A661-D10776F859B5}" destId="{6047C215-52B1-4345-9EDC-B27EC03B1D38}" srcOrd="1" destOrd="0" presId="urn:microsoft.com/office/officeart/2005/8/layout/orgChart1"/>
    <dgm:cxn modelId="{48FCBF9F-40E3-40A8-9623-14A2A971A457}" type="presOf" srcId="{21E1F3EC-2E71-472B-BFA6-D68E525C7DB9}" destId="{59F7CD5C-BED6-4C5F-9B0B-D5DEAB04A704}" srcOrd="0" destOrd="0" presId="urn:microsoft.com/office/officeart/2005/8/layout/orgChart1"/>
    <dgm:cxn modelId="{7C26F39F-3FB5-4D26-BD48-9047E932A903}" type="presOf" srcId="{6AD7F259-F9EA-42B3-82B1-CA2324D2F7D3}" destId="{794B5A4E-3F84-45C8-B815-1F3BBE536EA1}" srcOrd="1" destOrd="0" presId="urn:microsoft.com/office/officeart/2005/8/layout/orgChart1"/>
    <dgm:cxn modelId="{252138A0-D04D-4F80-A387-059AAB535517}" type="presOf" srcId="{8D622E37-B7A7-4008-8CAB-0FF5172C6804}" destId="{055925E3-553E-4C02-ADB2-377125518804}" srcOrd="0" destOrd="0" presId="urn:microsoft.com/office/officeart/2005/8/layout/orgChart1"/>
    <dgm:cxn modelId="{41DC88A0-C90B-45A0-A57C-64A9ABB04F09}" srcId="{6922DB90-B2CB-4763-9E7B-32785E42C7B5}" destId="{6AD7F259-F9EA-42B3-82B1-CA2324D2F7D3}" srcOrd="2" destOrd="0" parTransId="{FB0FA6DD-5B93-4E9A-835C-726198FF58F8}" sibTransId="{11EA96CB-4EFB-4F09-9400-50048D87FE68}"/>
    <dgm:cxn modelId="{46FA94A8-9F52-42E7-B6AF-3A4DB3C5B2B5}" type="presOf" srcId="{FFD8FC5B-3C5C-4ADB-AF8F-FB720A0F10D8}" destId="{195A6206-351F-462D-A2E8-B6A2949CEEDD}" srcOrd="0" destOrd="0" presId="urn:microsoft.com/office/officeart/2005/8/layout/orgChart1"/>
    <dgm:cxn modelId="{B6750BAC-BB6F-40F6-93A3-5161AEB01C73}" type="presOf" srcId="{DAE4AAC5-73D7-45F2-A6D3-2212D575C801}" destId="{4FFF5C96-AA61-4583-BFCD-640FCFC14118}" srcOrd="1" destOrd="0" presId="urn:microsoft.com/office/officeart/2005/8/layout/orgChart1"/>
    <dgm:cxn modelId="{58DB3FB4-7445-405F-9A0B-1B77C5D8C4BB}" type="presOf" srcId="{5E012901-0E6C-4852-8C05-127D97E4CC32}" destId="{7753A52B-2A72-416D-8A80-DF4BC81AE613}" srcOrd="0" destOrd="0" presId="urn:microsoft.com/office/officeart/2005/8/layout/orgChart1"/>
    <dgm:cxn modelId="{11EB1AB9-F005-468A-89C8-63C07959BF1C}" type="presOf" srcId="{C51804DE-944E-4745-A440-92EBC26C9FCE}" destId="{C555A5B1-9425-4C25-BF75-ADC7F07C497D}" srcOrd="1" destOrd="0" presId="urn:microsoft.com/office/officeart/2005/8/layout/orgChart1"/>
    <dgm:cxn modelId="{61148FC0-1423-4276-9295-8CAB86138FD7}" srcId="{C51804DE-944E-4745-A440-92EBC26C9FCE}" destId="{C85BE0B2-D276-4FF2-82C7-BBEDFAF9BD3F}" srcOrd="2" destOrd="0" parTransId="{987CC437-58CF-4AAC-8F87-23BF83E1F42B}" sibTransId="{69577229-45B9-43C2-9D7B-1E7273BADF4E}"/>
    <dgm:cxn modelId="{7DB719D1-7163-41E8-A64A-32C3A597DAC1}" type="presOf" srcId="{DAE4AAC5-73D7-45F2-A6D3-2212D575C801}" destId="{58154AFB-0C69-4265-B322-E18B552A5368}" srcOrd="0" destOrd="0" presId="urn:microsoft.com/office/officeart/2005/8/layout/orgChart1"/>
    <dgm:cxn modelId="{19EFB9D7-8A34-4265-AA30-3EE0706B3DC0}" type="presOf" srcId="{C51804DE-944E-4745-A440-92EBC26C9FCE}" destId="{AE983613-76FD-44D4-AF59-2B9E704E8552}" srcOrd="0" destOrd="0" presId="urn:microsoft.com/office/officeart/2005/8/layout/orgChart1"/>
    <dgm:cxn modelId="{0B1FBADC-5E01-42D1-A25C-0206B87EE6B3}" srcId="{6922DB90-B2CB-4763-9E7B-32785E42C7B5}" destId="{BB9A1CFC-EC68-4043-88C5-83E8233E8BCE}" srcOrd="1" destOrd="0" parTransId="{7FA856ED-D26F-4BB6-AE36-54C086BAE07E}" sibTransId="{59B72846-738A-4200-992F-A530E5D6AF90}"/>
    <dgm:cxn modelId="{FB2C50E3-4AA1-488A-BED6-89AB190055EF}" type="presOf" srcId="{C85BE0B2-D276-4FF2-82C7-BBEDFAF9BD3F}" destId="{FD3355BA-AC49-470D-998D-4D82A4A4E603}" srcOrd="0" destOrd="0" presId="urn:microsoft.com/office/officeart/2005/8/layout/orgChart1"/>
    <dgm:cxn modelId="{60DF9AE6-3D8A-46EA-B8C1-307354C94F57}" type="presOf" srcId="{7FA856ED-D26F-4BB6-AE36-54C086BAE07E}" destId="{FC764CB5-DEF5-4D39-8C56-65D80F83FCF8}" srcOrd="0" destOrd="0" presId="urn:microsoft.com/office/officeart/2005/8/layout/orgChart1"/>
    <dgm:cxn modelId="{F18921EE-1DC5-40EF-80C6-49A6A6FE63B9}" type="presOf" srcId="{987CC437-58CF-4AAC-8F87-23BF83E1F42B}" destId="{E6F83232-E363-4A5D-84CA-8B32EFFD118E}" srcOrd="0" destOrd="0" presId="urn:microsoft.com/office/officeart/2005/8/layout/orgChart1"/>
    <dgm:cxn modelId="{0C8CC45B-8571-465E-B020-E3DCE0C5F60C}" type="presParOf" srcId="{A3257D6C-B0D5-4026-925E-B2D798701DA5}" destId="{3626D025-B03C-4430-9F51-C5C71742ED80}" srcOrd="0" destOrd="0" presId="urn:microsoft.com/office/officeart/2005/8/layout/orgChart1"/>
    <dgm:cxn modelId="{E85D063E-C6CF-47D3-B5D8-33FECCA18A52}" type="presParOf" srcId="{3626D025-B03C-4430-9F51-C5C71742ED80}" destId="{37F16F69-C1C7-4190-8A30-889C9E82DCA9}" srcOrd="0" destOrd="0" presId="urn:microsoft.com/office/officeart/2005/8/layout/orgChart1"/>
    <dgm:cxn modelId="{75B50CD4-9DDB-458E-BA4B-5132394855CE}" type="presParOf" srcId="{37F16F69-C1C7-4190-8A30-889C9E82DCA9}" destId="{AE983613-76FD-44D4-AF59-2B9E704E8552}" srcOrd="0" destOrd="0" presId="urn:microsoft.com/office/officeart/2005/8/layout/orgChart1"/>
    <dgm:cxn modelId="{A77D6359-F008-4020-BE15-106187FEBA88}" type="presParOf" srcId="{37F16F69-C1C7-4190-8A30-889C9E82DCA9}" destId="{C555A5B1-9425-4C25-BF75-ADC7F07C497D}" srcOrd="1" destOrd="0" presId="urn:microsoft.com/office/officeart/2005/8/layout/orgChart1"/>
    <dgm:cxn modelId="{486D41B6-7978-4B27-AB24-6DAD7CF846FB}" type="presParOf" srcId="{3626D025-B03C-4430-9F51-C5C71742ED80}" destId="{C747AD58-6BB8-498D-9D6A-196328B99B98}" srcOrd="1" destOrd="0" presId="urn:microsoft.com/office/officeart/2005/8/layout/orgChart1"/>
    <dgm:cxn modelId="{294D4AD6-F1BC-40DD-9F09-226B3795BECB}" type="presParOf" srcId="{C747AD58-6BB8-498D-9D6A-196328B99B98}" destId="{E6F83232-E363-4A5D-84CA-8B32EFFD118E}" srcOrd="0" destOrd="0" presId="urn:microsoft.com/office/officeart/2005/8/layout/orgChart1"/>
    <dgm:cxn modelId="{50837334-AD42-4624-9F8A-1A826C148CD3}" type="presParOf" srcId="{C747AD58-6BB8-498D-9D6A-196328B99B98}" destId="{85A9B517-1C7A-40DC-98CB-B322DADA6568}" srcOrd="1" destOrd="0" presId="urn:microsoft.com/office/officeart/2005/8/layout/orgChart1"/>
    <dgm:cxn modelId="{432CCD5B-38BA-44E9-BF77-1A6A869BABFF}" type="presParOf" srcId="{85A9B517-1C7A-40DC-98CB-B322DADA6568}" destId="{616694EA-FFAD-435A-81A3-3B0BABF642FD}" srcOrd="0" destOrd="0" presId="urn:microsoft.com/office/officeart/2005/8/layout/orgChart1"/>
    <dgm:cxn modelId="{B0D4049B-D3FB-471D-A508-A759E9988A10}" type="presParOf" srcId="{616694EA-FFAD-435A-81A3-3B0BABF642FD}" destId="{FD3355BA-AC49-470D-998D-4D82A4A4E603}" srcOrd="0" destOrd="0" presId="urn:microsoft.com/office/officeart/2005/8/layout/orgChart1"/>
    <dgm:cxn modelId="{2ABDC4EB-7DAD-4A73-9C37-E187777DD60F}" type="presParOf" srcId="{616694EA-FFAD-435A-81A3-3B0BABF642FD}" destId="{838DE670-8D80-4E9C-8473-3AEA716EAA89}" srcOrd="1" destOrd="0" presId="urn:microsoft.com/office/officeart/2005/8/layout/orgChart1"/>
    <dgm:cxn modelId="{10F26D9A-7280-4595-B1F8-C0CD8329F11B}" type="presParOf" srcId="{85A9B517-1C7A-40DC-98CB-B322DADA6568}" destId="{E73F967B-FA49-4DD1-A2C1-9B13BFF5A69A}" srcOrd="1" destOrd="0" presId="urn:microsoft.com/office/officeart/2005/8/layout/orgChart1"/>
    <dgm:cxn modelId="{C584DADC-E27D-42BD-9E19-DC8BA9C4DB59}" type="presParOf" srcId="{85A9B517-1C7A-40DC-98CB-B322DADA6568}" destId="{42EF2B7C-2C8C-486B-8992-EAD214427859}" srcOrd="2" destOrd="0" presId="urn:microsoft.com/office/officeart/2005/8/layout/orgChart1"/>
    <dgm:cxn modelId="{E3F4A974-1919-473B-B007-6F2B700034B0}" type="presParOf" srcId="{3626D025-B03C-4430-9F51-C5C71742ED80}" destId="{7D998AA5-1A13-4B06-864C-74F164D2A781}" srcOrd="2" destOrd="0" presId="urn:microsoft.com/office/officeart/2005/8/layout/orgChart1"/>
    <dgm:cxn modelId="{D460D6B7-88C2-4B63-ABD8-67EA7ED8475A}" type="presParOf" srcId="{7D998AA5-1A13-4B06-864C-74F164D2A781}" destId="{48998080-5DD5-487B-8220-47FF83A8D2C7}" srcOrd="0" destOrd="0" presId="urn:microsoft.com/office/officeart/2005/8/layout/orgChart1"/>
    <dgm:cxn modelId="{A7BE8ABA-862C-4B06-9F80-C611931DF622}" type="presParOf" srcId="{7D998AA5-1A13-4B06-864C-74F164D2A781}" destId="{02CFEBA6-55A8-4591-856C-256D049FD4DF}" srcOrd="1" destOrd="0" presId="urn:microsoft.com/office/officeart/2005/8/layout/orgChart1"/>
    <dgm:cxn modelId="{104F3674-DC78-4759-94AC-9CE4BA3141C0}" type="presParOf" srcId="{02CFEBA6-55A8-4591-856C-256D049FD4DF}" destId="{73ED0696-9B7F-4108-8FD9-FE4D72C561CF}" srcOrd="0" destOrd="0" presId="urn:microsoft.com/office/officeart/2005/8/layout/orgChart1"/>
    <dgm:cxn modelId="{ADC36B22-CCC3-4C9C-B800-175EC45656DE}" type="presParOf" srcId="{73ED0696-9B7F-4108-8FD9-FE4D72C561CF}" destId="{5DD19DF0-DBA6-49B0-BE32-3414EA87C46D}" srcOrd="0" destOrd="0" presId="urn:microsoft.com/office/officeart/2005/8/layout/orgChart1"/>
    <dgm:cxn modelId="{DAE51259-05F6-443B-958E-1012374ED52E}" type="presParOf" srcId="{73ED0696-9B7F-4108-8FD9-FE4D72C561CF}" destId="{45B58D0C-A448-41C7-9723-9F1023BD077C}" srcOrd="1" destOrd="0" presId="urn:microsoft.com/office/officeart/2005/8/layout/orgChart1"/>
    <dgm:cxn modelId="{661DA8B8-10EE-4C0E-83B6-C95C81111427}" type="presParOf" srcId="{02CFEBA6-55A8-4591-856C-256D049FD4DF}" destId="{5B2C8F28-999A-499F-94AB-D0CE7C233CD8}" srcOrd="1" destOrd="0" presId="urn:microsoft.com/office/officeart/2005/8/layout/orgChart1"/>
    <dgm:cxn modelId="{DB8EC6A4-1A58-4CB9-B7B5-32273EA4B3D2}" type="presParOf" srcId="{02CFEBA6-55A8-4591-856C-256D049FD4DF}" destId="{391E9E78-178A-43D3-AED2-1436EEE27017}" srcOrd="2" destOrd="0" presId="urn:microsoft.com/office/officeart/2005/8/layout/orgChart1"/>
    <dgm:cxn modelId="{1FA2EA56-45CB-4806-9672-98963D718DB8}" type="presParOf" srcId="{391E9E78-178A-43D3-AED2-1436EEE27017}" destId="{055925E3-553E-4C02-ADB2-377125518804}" srcOrd="0" destOrd="0" presId="urn:microsoft.com/office/officeart/2005/8/layout/orgChart1"/>
    <dgm:cxn modelId="{C5E024B8-4392-4004-9C07-CC921EB06B26}" type="presParOf" srcId="{391E9E78-178A-43D3-AED2-1436EEE27017}" destId="{5A07FC90-50CC-4156-9B4F-499C6DDC8AAD}" srcOrd="1" destOrd="0" presId="urn:microsoft.com/office/officeart/2005/8/layout/orgChart1"/>
    <dgm:cxn modelId="{FD403946-F8DA-4211-AE7F-1F50B46EE496}" type="presParOf" srcId="{5A07FC90-50CC-4156-9B4F-499C6DDC8AAD}" destId="{2F3E1A81-565A-443A-94CF-E6780D718FEF}" srcOrd="0" destOrd="0" presId="urn:microsoft.com/office/officeart/2005/8/layout/orgChart1"/>
    <dgm:cxn modelId="{398FB17C-BB2C-41E7-9249-3469236F68CE}" type="presParOf" srcId="{2F3E1A81-565A-443A-94CF-E6780D718FEF}" destId="{999961AD-26C7-4589-A961-7C4BCE1F8546}" srcOrd="0" destOrd="0" presId="urn:microsoft.com/office/officeart/2005/8/layout/orgChart1"/>
    <dgm:cxn modelId="{53A2ABB0-220D-4F95-A845-AC15D5059E3E}" type="presParOf" srcId="{2F3E1A81-565A-443A-94CF-E6780D718FEF}" destId="{6047C215-52B1-4345-9EDC-B27EC03B1D38}" srcOrd="1" destOrd="0" presId="urn:microsoft.com/office/officeart/2005/8/layout/orgChart1"/>
    <dgm:cxn modelId="{23FF5850-ACB8-47EF-9A0D-85020402FDE9}" type="presParOf" srcId="{5A07FC90-50CC-4156-9B4F-499C6DDC8AAD}" destId="{638E014F-B2B1-4781-ADD4-5BAC6E731254}" srcOrd="1" destOrd="0" presId="urn:microsoft.com/office/officeart/2005/8/layout/orgChart1"/>
    <dgm:cxn modelId="{2A063546-066C-4918-9546-33537A79A3F7}" type="presParOf" srcId="{5A07FC90-50CC-4156-9B4F-499C6DDC8AAD}" destId="{1947CF31-72F4-48F9-9376-FB8589595F2F}" srcOrd="2" destOrd="0" presId="urn:microsoft.com/office/officeart/2005/8/layout/orgChart1"/>
    <dgm:cxn modelId="{1ACCA719-FC5F-4B6E-ACDD-40B58A88A292}" type="presParOf" srcId="{391E9E78-178A-43D3-AED2-1436EEE27017}" destId="{FC764CB5-DEF5-4D39-8C56-65D80F83FCF8}" srcOrd="2" destOrd="0" presId="urn:microsoft.com/office/officeart/2005/8/layout/orgChart1"/>
    <dgm:cxn modelId="{0CE403A1-67CB-4D53-B7B0-D12BC63B3030}" type="presParOf" srcId="{391E9E78-178A-43D3-AED2-1436EEE27017}" destId="{695BD92F-68DD-4E1F-BA63-9BE187E6DD8D}" srcOrd="3" destOrd="0" presId="urn:microsoft.com/office/officeart/2005/8/layout/orgChart1"/>
    <dgm:cxn modelId="{A3A20498-D34F-4304-A97D-7E4EC4C9C185}" type="presParOf" srcId="{695BD92F-68DD-4E1F-BA63-9BE187E6DD8D}" destId="{C5DF640F-F7CC-4F26-91A4-ACCBCD4E160F}" srcOrd="0" destOrd="0" presId="urn:microsoft.com/office/officeart/2005/8/layout/orgChart1"/>
    <dgm:cxn modelId="{7DE00EDC-B849-437A-AA8A-EE73532DE44D}" type="presParOf" srcId="{C5DF640F-F7CC-4F26-91A4-ACCBCD4E160F}" destId="{FF0E73B3-D65D-4CA7-B91B-26EA3C88271E}" srcOrd="0" destOrd="0" presId="urn:microsoft.com/office/officeart/2005/8/layout/orgChart1"/>
    <dgm:cxn modelId="{0EC68516-A033-4B8A-96B8-B1E8990AA81F}" type="presParOf" srcId="{C5DF640F-F7CC-4F26-91A4-ACCBCD4E160F}" destId="{EC397C59-D621-4449-8864-2BB0E3B1A591}" srcOrd="1" destOrd="0" presId="urn:microsoft.com/office/officeart/2005/8/layout/orgChart1"/>
    <dgm:cxn modelId="{DD13DDCC-E41B-49C2-BEC7-121DA47B2A69}" type="presParOf" srcId="{695BD92F-68DD-4E1F-BA63-9BE187E6DD8D}" destId="{EF02AD97-3DFB-42A2-813C-72A16C40831F}" srcOrd="1" destOrd="0" presId="urn:microsoft.com/office/officeart/2005/8/layout/orgChart1"/>
    <dgm:cxn modelId="{65091122-E43B-4AF1-84DC-4EB3228A861F}" type="presParOf" srcId="{695BD92F-68DD-4E1F-BA63-9BE187E6DD8D}" destId="{4076014F-A607-4D86-957E-AE52BB2CC666}" srcOrd="2" destOrd="0" presId="urn:microsoft.com/office/officeart/2005/8/layout/orgChart1"/>
    <dgm:cxn modelId="{DCD29537-D2CC-492A-9820-585DED201198}" type="presParOf" srcId="{391E9E78-178A-43D3-AED2-1436EEE27017}" destId="{BBED26E9-1B69-4060-AEFE-9C440DE1BE16}" srcOrd="4" destOrd="0" presId="urn:microsoft.com/office/officeart/2005/8/layout/orgChart1"/>
    <dgm:cxn modelId="{CAFC919A-0C21-4410-A35B-E374F5BBA3D5}" type="presParOf" srcId="{391E9E78-178A-43D3-AED2-1436EEE27017}" destId="{C1767B99-33DE-4CB0-99DB-276089D85712}" srcOrd="5" destOrd="0" presId="urn:microsoft.com/office/officeart/2005/8/layout/orgChart1"/>
    <dgm:cxn modelId="{50EBBA9B-C7E7-4219-8556-E214D020109D}" type="presParOf" srcId="{C1767B99-33DE-4CB0-99DB-276089D85712}" destId="{6D4248CB-E11C-47D1-B0E8-2233640E30CC}" srcOrd="0" destOrd="0" presId="urn:microsoft.com/office/officeart/2005/8/layout/orgChart1"/>
    <dgm:cxn modelId="{B87D1075-A22E-4A8A-9455-202162810A17}" type="presParOf" srcId="{6D4248CB-E11C-47D1-B0E8-2233640E30CC}" destId="{72FBCFB1-DD12-48B5-AC69-EE890420853E}" srcOrd="0" destOrd="0" presId="urn:microsoft.com/office/officeart/2005/8/layout/orgChart1"/>
    <dgm:cxn modelId="{67E67EF1-D71E-4782-B388-3AD24E852809}" type="presParOf" srcId="{6D4248CB-E11C-47D1-B0E8-2233640E30CC}" destId="{794B5A4E-3F84-45C8-B815-1F3BBE536EA1}" srcOrd="1" destOrd="0" presId="urn:microsoft.com/office/officeart/2005/8/layout/orgChart1"/>
    <dgm:cxn modelId="{7580440C-A0F4-4D11-865B-A9F95A4B65E0}" type="presParOf" srcId="{C1767B99-33DE-4CB0-99DB-276089D85712}" destId="{0ECFED23-F380-46CE-A536-15A22FC0886D}" srcOrd="1" destOrd="0" presId="urn:microsoft.com/office/officeart/2005/8/layout/orgChart1"/>
    <dgm:cxn modelId="{F501D103-89AE-4F72-870F-2C0C2B5FDB52}" type="presParOf" srcId="{C1767B99-33DE-4CB0-99DB-276089D85712}" destId="{BC234C5E-02E6-462D-B8F3-4785319B95DC}" srcOrd="2" destOrd="0" presId="urn:microsoft.com/office/officeart/2005/8/layout/orgChart1"/>
    <dgm:cxn modelId="{05F4589C-F1DE-4A95-91F6-8EC63ADF60AF}" type="presParOf" srcId="{7D998AA5-1A13-4B06-864C-74F164D2A781}" destId="{59F7CD5C-BED6-4C5F-9B0B-D5DEAB04A704}" srcOrd="2" destOrd="0" presId="urn:microsoft.com/office/officeart/2005/8/layout/orgChart1"/>
    <dgm:cxn modelId="{8C570811-18E0-4908-9581-FB626A79F942}" type="presParOf" srcId="{7D998AA5-1A13-4B06-864C-74F164D2A781}" destId="{98930BAC-874E-4454-9B76-3C658F266BA4}" srcOrd="3" destOrd="0" presId="urn:microsoft.com/office/officeart/2005/8/layout/orgChart1"/>
    <dgm:cxn modelId="{7739108F-082C-4262-A0B5-72D0BE87F46E}" type="presParOf" srcId="{98930BAC-874E-4454-9B76-3C658F266BA4}" destId="{621F42FA-21E9-45E6-8127-D3DCEB9ABE75}" srcOrd="0" destOrd="0" presId="urn:microsoft.com/office/officeart/2005/8/layout/orgChart1"/>
    <dgm:cxn modelId="{B7FC5BC4-FE9E-4C03-84B1-558DFEA278B0}" type="presParOf" srcId="{621F42FA-21E9-45E6-8127-D3DCEB9ABE75}" destId="{7753A52B-2A72-416D-8A80-DF4BC81AE613}" srcOrd="0" destOrd="0" presId="urn:microsoft.com/office/officeart/2005/8/layout/orgChart1"/>
    <dgm:cxn modelId="{A903B9F8-2AB9-48D6-9EFF-681A4C3AB82A}" type="presParOf" srcId="{621F42FA-21E9-45E6-8127-D3DCEB9ABE75}" destId="{BE3C8F69-A462-441C-85D7-3721D8065B43}" srcOrd="1" destOrd="0" presId="urn:microsoft.com/office/officeart/2005/8/layout/orgChart1"/>
    <dgm:cxn modelId="{F6B545CF-70DF-4789-8534-BC6050191742}" type="presParOf" srcId="{98930BAC-874E-4454-9B76-3C658F266BA4}" destId="{43839E23-74F6-4749-9DDF-346CD54D62E5}" srcOrd="1" destOrd="0" presId="urn:microsoft.com/office/officeart/2005/8/layout/orgChart1"/>
    <dgm:cxn modelId="{FD1FBC36-9236-4F7B-B68A-80F34F893086}" type="presParOf" srcId="{98930BAC-874E-4454-9B76-3C658F266BA4}" destId="{386A1C2E-050A-4166-84D9-8AA03181C69D}" srcOrd="2" destOrd="0" presId="urn:microsoft.com/office/officeart/2005/8/layout/orgChart1"/>
    <dgm:cxn modelId="{5E932A8F-A9AC-4EF7-8A54-3236678E9974}" type="presParOf" srcId="{386A1C2E-050A-4166-84D9-8AA03181C69D}" destId="{195A6206-351F-462D-A2E8-B6A2949CEEDD}" srcOrd="0" destOrd="0" presId="urn:microsoft.com/office/officeart/2005/8/layout/orgChart1"/>
    <dgm:cxn modelId="{3F9F4C99-E147-4A92-8EF8-DDD5F79A86B4}" type="presParOf" srcId="{386A1C2E-050A-4166-84D9-8AA03181C69D}" destId="{4D44DF69-712E-434B-8360-1C2833890D24}" srcOrd="1" destOrd="0" presId="urn:microsoft.com/office/officeart/2005/8/layout/orgChart1"/>
    <dgm:cxn modelId="{6C27692A-43DD-47E6-902E-9EF9A51797DB}" type="presParOf" srcId="{4D44DF69-712E-434B-8360-1C2833890D24}" destId="{6729080A-9D1B-4E30-9C07-12C09063C272}" srcOrd="0" destOrd="0" presId="urn:microsoft.com/office/officeart/2005/8/layout/orgChart1"/>
    <dgm:cxn modelId="{DCB117BF-22FF-4DDC-A0BA-113E0476A5A6}" type="presParOf" srcId="{6729080A-9D1B-4E30-9C07-12C09063C272}" destId="{58154AFB-0C69-4265-B322-E18B552A5368}" srcOrd="0" destOrd="0" presId="urn:microsoft.com/office/officeart/2005/8/layout/orgChart1"/>
    <dgm:cxn modelId="{B05E0A97-AB18-4EB6-AA59-1B557D6347FC}" type="presParOf" srcId="{6729080A-9D1B-4E30-9C07-12C09063C272}" destId="{4FFF5C96-AA61-4583-BFCD-640FCFC14118}" srcOrd="1" destOrd="0" presId="urn:microsoft.com/office/officeart/2005/8/layout/orgChart1"/>
    <dgm:cxn modelId="{77EAD7ED-D97A-466B-B409-13331B23D95C}" type="presParOf" srcId="{4D44DF69-712E-434B-8360-1C2833890D24}" destId="{50216E5C-AECC-4154-B17D-F7F6B802E29B}" srcOrd="1" destOrd="0" presId="urn:microsoft.com/office/officeart/2005/8/layout/orgChart1"/>
    <dgm:cxn modelId="{3FB4FBEA-254C-433D-9CF6-5A11A66626BA}" type="presParOf" srcId="{4D44DF69-712E-434B-8360-1C2833890D24}" destId="{E234CE5B-D05C-4A81-81BB-3922DE13238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A6206-351F-462D-A2E8-B6A2949CEEDD}">
      <dsp:nvSpPr>
        <dsp:cNvPr id="0" name=""/>
        <dsp:cNvSpPr/>
      </dsp:nvSpPr>
      <dsp:spPr>
        <a:xfrm>
          <a:off x="4760462" y="1472331"/>
          <a:ext cx="127750" cy="559668"/>
        </a:xfrm>
        <a:custGeom>
          <a:avLst/>
          <a:gdLst/>
          <a:ahLst/>
          <a:cxnLst/>
          <a:rect l="0" t="0" r="0" b="0"/>
          <a:pathLst>
            <a:path>
              <a:moveTo>
                <a:pt x="127750" y="0"/>
              </a:moveTo>
              <a:lnTo>
                <a:pt x="127750" y="559668"/>
              </a:lnTo>
              <a:lnTo>
                <a:pt x="0" y="5596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F7CD5C-BED6-4C5F-9B0B-D5DEAB04A704}">
      <dsp:nvSpPr>
        <dsp:cNvPr id="0" name=""/>
        <dsp:cNvSpPr/>
      </dsp:nvSpPr>
      <dsp:spPr>
        <a:xfrm>
          <a:off x="3416042" y="608496"/>
          <a:ext cx="863835" cy="559668"/>
        </a:xfrm>
        <a:custGeom>
          <a:avLst/>
          <a:gdLst/>
          <a:ahLst/>
          <a:cxnLst/>
          <a:rect l="0" t="0" r="0" b="0"/>
          <a:pathLst>
            <a:path>
              <a:moveTo>
                <a:pt x="0" y="0"/>
              </a:moveTo>
              <a:lnTo>
                <a:pt x="0" y="559668"/>
              </a:lnTo>
              <a:lnTo>
                <a:pt x="863835" y="5596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D26E9-1B69-4060-AEFE-9C440DE1BE16}">
      <dsp:nvSpPr>
        <dsp:cNvPr id="0" name=""/>
        <dsp:cNvSpPr/>
      </dsp:nvSpPr>
      <dsp:spPr>
        <a:xfrm>
          <a:off x="1816121" y="1472331"/>
          <a:ext cx="127750" cy="1423503"/>
        </a:xfrm>
        <a:custGeom>
          <a:avLst/>
          <a:gdLst/>
          <a:ahLst/>
          <a:cxnLst/>
          <a:rect l="0" t="0" r="0" b="0"/>
          <a:pathLst>
            <a:path>
              <a:moveTo>
                <a:pt x="127750" y="0"/>
              </a:moveTo>
              <a:lnTo>
                <a:pt x="127750" y="1423503"/>
              </a:lnTo>
              <a:lnTo>
                <a:pt x="0" y="14235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64CB5-DEF5-4D39-8C56-65D80F83FCF8}">
      <dsp:nvSpPr>
        <dsp:cNvPr id="0" name=""/>
        <dsp:cNvSpPr/>
      </dsp:nvSpPr>
      <dsp:spPr>
        <a:xfrm>
          <a:off x="1943872" y="1472331"/>
          <a:ext cx="127750" cy="559668"/>
        </a:xfrm>
        <a:custGeom>
          <a:avLst/>
          <a:gdLst/>
          <a:ahLst/>
          <a:cxnLst/>
          <a:rect l="0" t="0" r="0" b="0"/>
          <a:pathLst>
            <a:path>
              <a:moveTo>
                <a:pt x="0" y="0"/>
              </a:moveTo>
              <a:lnTo>
                <a:pt x="0" y="559668"/>
              </a:lnTo>
              <a:lnTo>
                <a:pt x="127750" y="5596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5925E3-553E-4C02-ADB2-377125518804}">
      <dsp:nvSpPr>
        <dsp:cNvPr id="0" name=""/>
        <dsp:cNvSpPr/>
      </dsp:nvSpPr>
      <dsp:spPr>
        <a:xfrm>
          <a:off x="1816121" y="1472331"/>
          <a:ext cx="127750" cy="559668"/>
        </a:xfrm>
        <a:custGeom>
          <a:avLst/>
          <a:gdLst/>
          <a:ahLst/>
          <a:cxnLst/>
          <a:rect l="0" t="0" r="0" b="0"/>
          <a:pathLst>
            <a:path>
              <a:moveTo>
                <a:pt x="127750" y="0"/>
              </a:moveTo>
              <a:lnTo>
                <a:pt x="127750" y="559668"/>
              </a:lnTo>
              <a:lnTo>
                <a:pt x="0" y="5596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998080-5DD5-487B-8220-47FF83A8D2C7}">
      <dsp:nvSpPr>
        <dsp:cNvPr id="0" name=""/>
        <dsp:cNvSpPr/>
      </dsp:nvSpPr>
      <dsp:spPr>
        <a:xfrm>
          <a:off x="2552207" y="608496"/>
          <a:ext cx="863835" cy="559668"/>
        </a:xfrm>
        <a:custGeom>
          <a:avLst/>
          <a:gdLst/>
          <a:ahLst/>
          <a:cxnLst/>
          <a:rect l="0" t="0" r="0" b="0"/>
          <a:pathLst>
            <a:path>
              <a:moveTo>
                <a:pt x="863835" y="0"/>
              </a:moveTo>
              <a:lnTo>
                <a:pt x="863835" y="559668"/>
              </a:lnTo>
              <a:lnTo>
                <a:pt x="0" y="5596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F83232-E363-4A5D-84CA-8B32EFFD118E}">
      <dsp:nvSpPr>
        <dsp:cNvPr id="0" name=""/>
        <dsp:cNvSpPr/>
      </dsp:nvSpPr>
      <dsp:spPr>
        <a:xfrm>
          <a:off x="3370322" y="608496"/>
          <a:ext cx="91440" cy="2847007"/>
        </a:xfrm>
        <a:custGeom>
          <a:avLst/>
          <a:gdLst/>
          <a:ahLst/>
          <a:cxnLst/>
          <a:rect l="0" t="0" r="0" b="0"/>
          <a:pathLst>
            <a:path>
              <a:moveTo>
                <a:pt x="45720" y="0"/>
              </a:moveTo>
              <a:lnTo>
                <a:pt x="45720" y="28470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983613-76FD-44D4-AF59-2B9E704E8552}">
      <dsp:nvSpPr>
        <dsp:cNvPr id="0" name=""/>
        <dsp:cNvSpPr/>
      </dsp:nvSpPr>
      <dsp:spPr>
        <a:xfrm>
          <a:off x="2807707" y="161"/>
          <a:ext cx="1216669" cy="608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Ian Reed </a:t>
          </a:r>
        </a:p>
        <a:p>
          <a:pPr marL="0" lvl="0" indent="0" algn="ctr" defTabSz="533400">
            <a:lnSpc>
              <a:spcPct val="90000"/>
            </a:lnSpc>
            <a:spcBef>
              <a:spcPct val="0"/>
            </a:spcBef>
            <a:spcAft>
              <a:spcPct val="35000"/>
            </a:spcAft>
            <a:buNone/>
          </a:pPr>
          <a:r>
            <a:rPr lang="en-GB" sz="1200" kern="1200" dirty="0"/>
            <a:t>Head of EP &amp; BC</a:t>
          </a:r>
        </a:p>
      </dsp:txBody>
      <dsp:txXfrm>
        <a:off x="2807707" y="161"/>
        <a:ext cx="1216669" cy="608334"/>
      </dsp:txXfrm>
    </dsp:sp>
    <dsp:sp modelId="{FD3355BA-AC49-470D-998D-4D82A4A4E603}">
      <dsp:nvSpPr>
        <dsp:cNvPr id="0" name=""/>
        <dsp:cNvSpPr/>
      </dsp:nvSpPr>
      <dsp:spPr>
        <a:xfrm>
          <a:off x="2807707" y="3455503"/>
          <a:ext cx="1216669" cy="608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2 x Business Support Officers</a:t>
          </a:r>
        </a:p>
      </dsp:txBody>
      <dsp:txXfrm>
        <a:off x="2807707" y="3455503"/>
        <a:ext cx="1216669" cy="608334"/>
      </dsp:txXfrm>
    </dsp:sp>
    <dsp:sp modelId="{5DD19DF0-DBA6-49B0-BE32-3414EA87C46D}">
      <dsp:nvSpPr>
        <dsp:cNvPr id="0" name=""/>
        <dsp:cNvSpPr/>
      </dsp:nvSpPr>
      <dsp:spPr>
        <a:xfrm>
          <a:off x="1335537" y="863996"/>
          <a:ext cx="1216669" cy="608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Paula Danville</a:t>
          </a:r>
        </a:p>
        <a:p>
          <a:pPr marL="0" lvl="0" indent="0" algn="ctr" defTabSz="533400">
            <a:lnSpc>
              <a:spcPct val="90000"/>
            </a:lnSpc>
            <a:spcBef>
              <a:spcPct val="0"/>
            </a:spcBef>
            <a:spcAft>
              <a:spcPct val="35000"/>
            </a:spcAft>
            <a:buNone/>
          </a:pPr>
          <a:r>
            <a:rPr lang="en-GB" sz="1200" kern="1200" dirty="0"/>
            <a:t>Senior EP &amp; BC Officer</a:t>
          </a:r>
        </a:p>
      </dsp:txBody>
      <dsp:txXfrm>
        <a:off x="1335537" y="863996"/>
        <a:ext cx="1216669" cy="608334"/>
      </dsp:txXfrm>
    </dsp:sp>
    <dsp:sp modelId="{999961AD-26C7-4589-A961-7C4BCE1F8546}">
      <dsp:nvSpPr>
        <dsp:cNvPr id="0" name=""/>
        <dsp:cNvSpPr/>
      </dsp:nvSpPr>
      <dsp:spPr>
        <a:xfrm>
          <a:off x="599451" y="1727832"/>
          <a:ext cx="1216669" cy="608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GB" sz="1200" kern="1200" dirty="0">
              <a:latin typeface="Calibri"/>
            </a:rPr>
            <a:t>LRF Project &amp; </a:t>
          </a:r>
          <a:r>
            <a:rPr lang="en-GB" sz="1200" kern="1200" dirty="0"/>
            <a:t>Training Officer</a:t>
          </a:r>
        </a:p>
      </dsp:txBody>
      <dsp:txXfrm>
        <a:off x="599451" y="1727832"/>
        <a:ext cx="1216669" cy="608334"/>
      </dsp:txXfrm>
    </dsp:sp>
    <dsp:sp modelId="{FF0E73B3-D65D-4CA7-B91B-26EA3C88271E}">
      <dsp:nvSpPr>
        <dsp:cNvPr id="0" name=""/>
        <dsp:cNvSpPr/>
      </dsp:nvSpPr>
      <dsp:spPr>
        <a:xfrm>
          <a:off x="2071622" y="1727832"/>
          <a:ext cx="1216669" cy="608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GB" sz="1200" kern="1200" dirty="0">
              <a:latin typeface="Calibri"/>
            </a:rPr>
            <a:t>LRF Project Assistant</a:t>
          </a:r>
        </a:p>
      </dsp:txBody>
      <dsp:txXfrm>
        <a:off x="2071622" y="1727832"/>
        <a:ext cx="1216669" cy="608334"/>
      </dsp:txXfrm>
    </dsp:sp>
    <dsp:sp modelId="{72FBCFB1-DD12-48B5-AC69-EE890420853E}">
      <dsp:nvSpPr>
        <dsp:cNvPr id="0" name=""/>
        <dsp:cNvSpPr/>
      </dsp:nvSpPr>
      <dsp:spPr>
        <a:xfrm>
          <a:off x="599451" y="2591668"/>
          <a:ext cx="1216669" cy="608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GB" sz="1200" kern="1200" dirty="0">
              <a:latin typeface="Calibri"/>
            </a:rPr>
            <a:t>2</a:t>
          </a:r>
          <a:r>
            <a:rPr lang="en-GB" sz="1200" kern="1200" dirty="0"/>
            <a:t> x EP &amp; BC</a:t>
          </a:r>
          <a:r>
            <a:rPr lang="en-GB" sz="1200" kern="1200" dirty="0">
              <a:latin typeface="Calibri"/>
            </a:rPr>
            <a:t> </a:t>
          </a:r>
          <a:endParaRPr lang="en-GB" sz="1200" kern="1200" dirty="0"/>
        </a:p>
        <a:p>
          <a:pPr marL="0" lvl="0" indent="0" algn="ctr" defTabSz="533400">
            <a:lnSpc>
              <a:spcPct val="90000"/>
            </a:lnSpc>
            <a:spcBef>
              <a:spcPct val="0"/>
            </a:spcBef>
            <a:spcAft>
              <a:spcPct val="35000"/>
            </a:spcAft>
            <a:buNone/>
          </a:pPr>
          <a:r>
            <a:rPr lang="en-GB" sz="1200" kern="1200" dirty="0"/>
            <a:t>Officers</a:t>
          </a:r>
        </a:p>
      </dsp:txBody>
      <dsp:txXfrm>
        <a:off x="599451" y="2591668"/>
        <a:ext cx="1216669" cy="608334"/>
      </dsp:txXfrm>
    </dsp:sp>
    <dsp:sp modelId="{7753A52B-2A72-416D-8A80-DF4BC81AE613}">
      <dsp:nvSpPr>
        <dsp:cNvPr id="0" name=""/>
        <dsp:cNvSpPr/>
      </dsp:nvSpPr>
      <dsp:spPr>
        <a:xfrm>
          <a:off x="4279878" y="863996"/>
          <a:ext cx="1216669" cy="608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Sue Whitton</a:t>
          </a:r>
        </a:p>
        <a:p>
          <a:pPr marL="0" lvl="0" indent="0" algn="ctr" defTabSz="533400">
            <a:lnSpc>
              <a:spcPct val="90000"/>
            </a:lnSpc>
            <a:spcBef>
              <a:spcPct val="0"/>
            </a:spcBef>
            <a:spcAft>
              <a:spcPct val="35000"/>
            </a:spcAft>
            <a:buNone/>
          </a:pPr>
          <a:r>
            <a:rPr lang="en-GB" sz="1200" kern="1200" dirty="0"/>
            <a:t>Senior EP &amp; BC Officer</a:t>
          </a:r>
        </a:p>
      </dsp:txBody>
      <dsp:txXfrm>
        <a:off x="4279878" y="863996"/>
        <a:ext cx="1216669" cy="608334"/>
      </dsp:txXfrm>
    </dsp:sp>
    <dsp:sp modelId="{58154AFB-0C69-4265-B322-E18B552A5368}">
      <dsp:nvSpPr>
        <dsp:cNvPr id="0" name=""/>
        <dsp:cNvSpPr/>
      </dsp:nvSpPr>
      <dsp:spPr>
        <a:xfrm>
          <a:off x="3543792" y="1727832"/>
          <a:ext cx="1216669" cy="608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GB" sz="1200" kern="1200" dirty="0">
              <a:latin typeface="Calibri"/>
            </a:rPr>
            <a:t>4</a:t>
          </a:r>
          <a:r>
            <a:rPr lang="en-GB" sz="1200" kern="1200" dirty="0"/>
            <a:t> x EP &amp; BC</a:t>
          </a:r>
          <a:r>
            <a:rPr lang="en-GB" sz="1200" kern="1200" dirty="0">
              <a:latin typeface="Calibri"/>
            </a:rPr>
            <a:t> </a:t>
          </a:r>
          <a:endParaRPr lang="en-GB" sz="1200" kern="1200" dirty="0"/>
        </a:p>
        <a:p>
          <a:pPr marL="0" lvl="0" indent="0" algn="ctr" defTabSz="533400">
            <a:lnSpc>
              <a:spcPct val="90000"/>
            </a:lnSpc>
            <a:spcBef>
              <a:spcPct val="0"/>
            </a:spcBef>
            <a:spcAft>
              <a:spcPct val="35000"/>
            </a:spcAft>
            <a:buNone/>
          </a:pPr>
          <a:r>
            <a:rPr lang="en-GB" sz="1200" kern="1200" dirty="0"/>
            <a:t>Officers</a:t>
          </a:r>
        </a:p>
      </dsp:txBody>
      <dsp:txXfrm>
        <a:off x="3543792" y="1727832"/>
        <a:ext cx="1216669" cy="6083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58D4CC-7CDE-463C-913B-AEAA7D8B0B66}" type="datetimeFigureOut">
              <a:rPr lang="en-GB" smtClean="0"/>
              <a:t>23/02/2023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V20210108</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F11378-6072-47EF-B740-AC45B0AA8730}" type="slidenum">
              <a:rPr lang="en-GB" smtClean="0"/>
              <a:t>‹#›</a:t>
            </a:fld>
            <a:endParaRPr lang="en-GB"/>
          </a:p>
        </p:txBody>
      </p:sp>
    </p:spTree>
    <p:extLst>
      <p:ext uri="{BB962C8B-B14F-4D97-AF65-F5344CB8AC3E}">
        <p14:creationId xmlns:p14="http://schemas.microsoft.com/office/powerpoint/2010/main" val="290233153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7DDA4-6A6D-48CA-941C-00D55C44991B}" type="datetimeFigureOut">
              <a:rPr lang="en-GB" smtClean="0"/>
              <a:t>23/02/2023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V20210108</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6E2844-1BBA-4E65-B4E5-A8F53AEC776B}" type="slidenum">
              <a:rPr lang="en-GB" smtClean="0"/>
              <a:t>‹#›</a:t>
            </a:fld>
            <a:endParaRPr lang="en-GB"/>
          </a:p>
        </p:txBody>
      </p:sp>
    </p:spTree>
    <p:extLst>
      <p:ext uri="{BB962C8B-B14F-4D97-AF65-F5344CB8AC3E}">
        <p14:creationId xmlns:p14="http://schemas.microsoft.com/office/powerpoint/2010/main" val="216128820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6E2844-1BBA-4E65-B4E5-A8F53AEC776B}" type="slidenum">
              <a:rPr lang="en-GB" smtClean="0"/>
              <a:t>1</a:t>
            </a:fld>
            <a:endParaRPr lang="en-GB"/>
          </a:p>
        </p:txBody>
      </p:sp>
      <p:sp>
        <p:nvSpPr>
          <p:cNvPr id="5" name="Footer Placeholder 4"/>
          <p:cNvSpPr>
            <a:spLocks noGrp="1"/>
          </p:cNvSpPr>
          <p:nvPr>
            <p:ph type="ftr" sz="quarter" idx="11"/>
          </p:nvPr>
        </p:nvSpPr>
        <p:spPr/>
        <p:txBody>
          <a:bodyPr/>
          <a:lstStyle/>
          <a:p>
            <a:r>
              <a:rPr lang="en-GB"/>
              <a:t>V20210108</a:t>
            </a:r>
          </a:p>
        </p:txBody>
      </p:sp>
    </p:spTree>
    <p:extLst>
      <p:ext uri="{BB962C8B-B14F-4D97-AF65-F5344CB8AC3E}">
        <p14:creationId xmlns:p14="http://schemas.microsoft.com/office/powerpoint/2010/main" val="1386970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6113" y="539750"/>
            <a:ext cx="2833687" cy="2125663"/>
          </a:xfrm>
        </p:spPr>
      </p:sp>
      <p:sp>
        <p:nvSpPr>
          <p:cNvPr id="3" name="Notes Placeholder 2"/>
          <p:cNvSpPr>
            <a:spLocks noGrp="1"/>
          </p:cNvSpPr>
          <p:nvPr>
            <p:ph type="body" idx="1"/>
          </p:nvPr>
        </p:nvSpPr>
        <p:spPr>
          <a:xfrm>
            <a:off x="685800" y="2843808"/>
            <a:ext cx="5486400" cy="5400600"/>
          </a:xfrm>
        </p:spPr>
        <p:txBody>
          <a:bodyPr/>
          <a:lstStyle/>
          <a:p>
            <a:r>
              <a:rPr lang="en-GB" b="1" dirty="0">
                <a:solidFill>
                  <a:srgbClr val="FF0000"/>
                </a:solidFill>
              </a:rPr>
              <a:t>Note: </a:t>
            </a:r>
            <a:r>
              <a:rPr lang="en-GB" dirty="0">
                <a:solidFill>
                  <a:srgbClr val="FF0000"/>
                </a:solidFill>
              </a:rPr>
              <a:t>Awareness Only with laminate aide memoire to support (more later)</a:t>
            </a:r>
          </a:p>
          <a:p>
            <a:endParaRPr lang="en-GB" b="1" dirty="0"/>
          </a:p>
          <a:p>
            <a:r>
              <a:rPr lang="en-GB" b="1" dirty="0"/>
              <a:t>Discuss</a:t>
            </a:r>
            <a:r>
              <a:rPr lang="en-GB" dirty="0"/>
              <a:t>: The findings and lessons from historic public enquiries highlight cases where emergency services could have worked better. </a:t>
            </a:r>
          </a:p>
          <a:p>
            <a:endParaRPr lang="en-GB" dirty="0"/>
          </a:p>
          <a:p>
            <a:r>
              <a:rPr lang="en-GB" dirty="0"/>
              <a:t>Lincolnshire LRF work to these principles, utilise CEC, etc..</a:t>
            </a:r>
          </a:p>
          <a:p>
            <a:endParaRPr lang="en-GB" dirty="0"/>
          </a:p>
          <a:p>
            <a:r>
              <a:rPr lang="en-GB" b="1" dirty="0"/>
              <a:t>Co-Locate</a:t>
            </a:r>
            <a:r>
              <a:rPr lang="en-GB" dirty="0"/>
              <a:t> – Meet as early as possible at a jointly agreed location (Forward Command Post) to establish jointly agreed objectives and a co-ordinated plan. Benefits of co-location apply to all levels of command.</a:t>
            </a:r>
          </a:p>
          <a:p>
            <a:endParaRPr lang="en-GB" dirty="0"/>
          </a:p>
          <a:p>
            <a:r>
              <a:rPr lang="en-GB" b="1" dirty="0"/>
              <a:t>Communicate</a:t>
            </a:r>
            <a:r>
              <a:rPr lang="en-GB" dirty="0"/>
              <a:t> – Meaningful/effective communication underpins effective joint working. Sharing/understanding information aids the development of shared situational awareness.</a:t>
            </a:r>
          </a:p>
          <a:p>
            <a:endParaRPr lang="en-GB" dirty="0"/>
          </a:p>
          <a:p>
            <a:r>
              <a:rPr lang="en-GB" b="1" dirty="0"/>
              <a:t>Co-ordination</a:t>
            </a:r>
            <a:r>
              <a:rPr lang="en-GB" dirty="0"/>
              <a:t> – Commanders discussing resources and activities of each responder agency, agreeing priorities and making joint decisions. This avoids potential conflicts, prevents duplication of effort and minimises risk. One agency tends to take the lead role.</a:t>
            </a:r>
          </a:p>
          <a:p>
            <a:endParaRPr lang="en-GB" dirty="0"/>
          </a:p>
          <a:p>
            <a:r>
              <a:rPr lang="en-GB" b="1" dirty="0"/>
              <a:t>Joint Understanding of Risk </a:t>
            </a:r>
            <a:r>
              <a:rPr lang="en-GB" dirty="0"/>
              <a:t>– Different responder agencies may see, understand and treat risks differently.  Each agency should carry out their own dynamic risk assessment and share the results so control measures and contingencies can be planned together more effectively.</a:t>
            </a:r>
          </a:p>
          <a:p>
            <a:endParaRPr lang="en-GB" dirty="0"/>
          </a:p>
          <a:p>
            <a:r>
              <a:rPr lang="en-GB" b="1" dirty="0"/>
              <a:t>Shared Situational Awareness </a:t>
            </a:r>
            <a:r>
              <a:rPr lang="en-GB" dirty="0"/>
              <a:t>– Common understanding of the circumstances , immediate consequences and implications of the emergency, along with the available capabilities and the priorities of the emergency services and responder agencies.</a:t>
            </a:r>
          </a:p>
          <a:p>
            <a:endParaRPr lang="en-GB" dirty="0"/>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10</a:t>
            </a:fld>
            <a:endParaRPr lang="en-GB"/>
          </a:p>
        </p:txBody>
      </p:sp>
    </p:spTree>
    <p:extLst>
      <p:ext uri="{BB962C8B-B14F-4D97-AF65-F5344CB8AC3E}">
        <p14:creationId xmlns:p14="http://schemas.microsoft.com/office/powerpoint/2010/main" val="3300704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a:t>
            </a:r>
            <a:r>
              <a:rPr lang="en-GB" dirty="0"/>
              <a:t>: </a:t>
            </a:r>
          </a:p>
          <a:p>
            <a:endParaRPr lang="en-GB" dirty="0"/>
          </a:p>
          <a:p>
            <a:r>
              <a:rPr lang="en-GB" dirty="0"/>
              <a:t>These are a selection of incidents that have happened over the last few years.</a:t>
            </a:r>
          </a:p>
          <a:p>
            <a:endParaRPr lang="en-GB" dirty="0"/>
          </a:p>
          <a:p>
            <a:r>
              <a:rPr lang="en-GB" dirty="0"/>
              <a:t>This list is not exhaustive.</a:t>
            </a:r>
          </a:p>
          <a:p>
            <a:endParaRPr lang="en-GB" dirty="0"/>
          </a:p>
          <a:p>
            <a:r>
              <a:rPr lang="en-GB" dirty="0"/>
              <a:t>RFA Volunteers would not have been involved in all of these incidents, but would have been required for some (see next slide for activity).</a:t>
            </a:r>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11</a:t>
            </a:fld>
            <a:endParaRPr lang="en-GB"/>
          </a:p>
        </p:txBody>
      </p:sp>
    </p:spTree>
    <p:extLst>
      <p:ext uri="{BB962C8B-B14F-4D97-AF65-F5344CB8AC3E}">
        <p14:creationId xmlns:p14="http://schemas.microsoft.com/office/powerpoint/2010/main" val="2125380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a:t>
            </a:r>
            <a:r>
              <a:rPr lang="en-GB" dirty="0"/>
              <a:t>:</a:t>
            </a:r>
          </a:p>
          <a:p>
            <a:endParaRPr lang="en-GB" dirty="0"/>
          </a:p>
          <a:p>
            <a:r>
              <a:rPr lang="en-GB" dirty="0"/>
              <a:t>In smaller groups, learners to create a list of possible activities they may get involved in as a RFA volunteer.</a:t>
            </a:r>
          </a:p>
          <a:p>
            <a:endParaRPr lang="en-GB" dirty="0"/>
          </a:p>
          <a:p>
            <a:r>
              <a:rPr lang="en-GB" dirty="0"/>
              <a:t>Groups should write their ideas on flip chart paper.</a:t>
            </a:r>
          </a:p>
          <a:p>
            <a:endParaRPr lang="en-GB" dirty="0"/>
          </a:p>
          <a:p>
            <a:r>
              <a:rPr lang="en-GB" dirty="0"/>
              <a:t>Allow 5 minutes before asking each group to present their findings to the main group.</a:t>
            </a:r>
          </a:p>
          <a:p>
            <a:endParaRPr lang="en-GB" dirty="0"/>
          </a:p>
          <a:p>
            <a:r>
              <a:rPr lang="en-GB" dirty="0"/>
              <a:t>Once all groups have presented, use the next slide to debrief the activity.</a:t>
            </a:r>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12</a:t>
            </a:fld>
            <a:endParaRPr lang="en-GB"/>
          </a:p>
        </p:txBody>
      </p:sp>
    </p:spTree>
    <p:extLst>
      <p:ext uri="{BB962C8B-B14F-4D97-AF65-F5344CB8AC3E}">
        <p14:creationId xmlns:p14="http://schemas.microsoft.com/office/powerpoint/2010/main" val="2479579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3888" y="539750"/>
            <a:ext cx="3070225" cy="2303463"/>
          </a:xfrm>
        </p:spPr>
      </p:sp>
      <p:sp>
        <p:nvSpPr>
          <p:cNvPr id="3" name="Notes Placeholder 2"/>
          <p:cNvSpPr>
            <a:spLocks noGrp="1"/>
          </p:cNvSpPr>
          <p:nvPr>
            <p:ph type="body" idx="1"/>
          </p:nvPr>
        </p:nvSpPr>
        <p:spPr>
          <a:xfrm>
            <a:off x="685800" y="2987824"/>
            <a:ext cx="5486400" cy="5256584"/>
          </a:xfrm>
        </p:spPr>
        <p:txBody>
          <a:bodyPr/>
          <a:lstStyle/>
          <a:p>
            <a:r>
              <a:rPr lang="en-GB" b="1" dirty="0"/>
              <a:t>Debrief</a:t>
            </a:r>
            <a:r>
              <a:rPr lang="en-GB" dirty="0"/>
              <a:t>:</a:t>
            </a:r>
          </a:p>
          <a:p>
            <a:endParaRPr lang="en-GB" dirty="0"/>
          </a:p>
          <a:p>
            <a:pPr marL="171450" indent="-171450">
              <a:buFont typeface="Arial" panose="020B0604020202020204" pitchFamily="34" charset="0"/>
              <a:buChar char="•"/>
            </a:pPr>
            <a:r>
              <a:rPr lang="en-GB" dirty="0"/>
              <a:t>Working in Places of Safety</a:t>
            </a:r>
          </a:p>
          <a:p>
            <a:pPr marL="171450" indent="-171450">
              <a:buFont typeface="Arial" panose="020B0604020202020204" pitchFamily="34" charset="0"/>
              <a:buChar char="•"/>
            </a:pPr>
            <a:r>
              <a:rPr lang="en-GB" dirty="0"/>
              <a:t>Meet and Greet</a:t>
            </a:r>
          </a:p>
          <a:p>
            <a:pPr marL="171450" indent="-171450">
              <a:buFont typeface="Arial" panose="020B0604020202020204" pitchFamily="34" charset="0"/>
              <a:buChar char="•"/>
            </a:pPr>
            <a:r>
              <a:rPr lang="en-GB" dirty="0"/>
              <a:t>Making Tea/Coffee</a:t>
            </a:r>
          </a:p>
          <a:p>
            <a:pPr marL="171450" indent="-171450">
              <a:buFont typeface="Arial" panose="020B0604020202020204" pitchFamily="34" charset="0"/>
              <a:buChar char="•"/>
            </a:pPr>
            <a:r>
              <a:rPr lang="en-GB" dirty="0"/>
              <a:t>Providing a sympathetic ear</a:t>
            </a:r>
          </a:p>
          <a:p>
            <a:pPr marL="171450" indent="-171450">
              <a:buFont typeface="Arial" panose="020B0604020202020204" pitchFamily="34" charset="0"/>
              <a:buChar char="•"/>
            </a:pPr>
            <a:r>
              <a:rPr lang="en-GB" dirty="0"/>
              <a:t>Door knocking</a:t>
            </a:r>
          </a:p>
          <a:p>
            <a:pPr marL="171450" indent="-171450">
              <a:buFont typeface="Arial" panose="020B0604020202020204" pitchFamily="34" charset="0"/>
              <a:buChar char="•"/>
            </a:pPr>
            <a:r>
              <a:rPr lang="en-GB" dirty="0"/>
              <a:t>Supporting families post emergency such as helping to get room back to some semblance of normal</a:t>
            </a:r>
          </a:p>
          <a:p>
            <a:pPr marL="171450" indent="-171450">
              <a:buFont typeface="Arial" panose="020B0604020202020204" pitchFamily="34" charset="0"/>
              <a:buChar char="•"/>
            </a:pPr>
            <a:endParaRPr lang="en-GB" dirty="0"/>
          </a:p>
          <a:p>
            <a:r>
              <a:rPr lang="en-GB" b="1" dirty="0"/>
              <a:t>Advise</a:t>
            </a:r>
            <a:r>
              <a:rPr lang="en-GB" dirty="0"/>
              <a:t>: This list is not exhaustive and any necessary tasks will be discussed ahead of deployment.</a:t>
            </a:r>
          </a:p>
          <a:p>
            <a:endParaRPr lang="en-GB" dirty="0"/>
          </a:p>
          <a:p>
            <a:pPr algn="l" rtl="0" fontAlgn="base">
              <a:buFont typeface="Arial" panose="020B0604020202020204" pitchFamily="34" charset="0"/>
              <a:buChar char="•"/>
            </a:pPr>
            <a:r>
              <a:rPr lang="en-GB" b="1" dirty="0"/>
              <a:t>Discuss</a:t>
            </a:r>
            <a:r>
              <a:rPr lang="en-GB" dirty="0"/>
              <a:t>: Other activities may include;</a:t>
            </a:r>
          </a:p>
          <a:p>
            <a:pPr algn="l" rtl="0" fontAlgn="base">
              <a:buFont typeface="Arial" panose="020B0604020202020204" pitchFamily="34" charset="0"/>
              <a:buChar char="•"/>
            </a:pPr>
            <a:r>
              <a:rPr lang="en-GB" b="0" i="0" dirty="0">
                <a:solidFill>
                  <a:srgbClr val="000000"/>
                </a:solidFill>
                <a:effectLst/>
              </a:rPr>
              <a:t>Distribution of donated items: sorting out clothing /  bagging up food parcels </a:t>
            </a:r>
          </a:p>
          <a:p>
            <a:pPr algn="l" rtl="0" fontAlgn="base">
              <a:buFont typeface="Arial" panose="020B0604020202020204" pitchFamily="34" charset="0"/>
              <a:buChar char="•"/>
            </a:pPr>
            <a:r>
              <a:rPr lang="en-GB" b="0" i="0" dirty="0">
                <a:solidFill>
                  <a:srgbClr val="000000"/>
                </a:solidFill>
                <a:effectLst/>
              </a:rPr>
              <a:t>Assisting with evacuated pets </a:t>
            </a:r>
          </a:p>
          <a:p>
            <a:pPr algn="l" rtl="0" fontAlgn="base">
              <a:buFont typeface="Arial" panose="020B0604020202020204" pitchFamily="34" charset="0"/>
              <a:buChar char="•"/>
            </a:pPr>
            <a:r>
              <a:rPr lang="en-GB" b="0" i="0" dirty="0">
                <a:solidFill>
                  <a:srgbClr val="000000"/>
                </a:solidFill>
                <a:effectLst/>
              </a:rPr>
              <a:t>Provision of light refreshments </a:t>
            </a:r>
          </a:p>
          <a:p>
            <a:pPr algn="l" rtl="0" fontAlgn="base">
              <a:buFont typeface="Arial" panose="020B0604020202020204" pitchFamily="34" charset="0"/>
              <a:buChar char="•"/>
            </a:pPr>
            <a:r>
              <a:rPr lang="en-GB" b="0" i="0" dirty="0">
                <a:solidFill>
                  <a:srgbClr val="000000"/>
                </a:solidFill>
                <a:effectLst/>
              </a:rPr>
              <a:t>Assistance in interpreting/translation (not medical interpretation) </a:t>
            </a:r>
          </a:p>
          <a:p>
            <a:pPr algn="l" rtl="0" fontAlgn="base">
              <a:buFont typeface="Arial" panose="020B0604020202020204" pitchFamily="34" charset="0"/>
              <a:buChar char="•"/>
            </a:pPr>
            <a:r>
              <a:rPr lang="en-GB" b="0" i="0" dirty="0">
                <a:solidFill>
                  <a:srgbClr val="000000"/>
                </a:solidFill>
                <a:effectLst/>
              </a:rPr>
              <a:t>Cleaning </a:t>
            </a:r>
          </a:p>
          <a:p>
            <a:pPr algn="l" rtl="0" fontAlgn="base">
              <a:buFont typeface="Arial" panose="020B0604020202020204" pitchFamily="34" charset="0"/>
              <a:buChar char="•"/>
            </a:pPr>
            <a:r>
              <a:rPr lang="en-GB" b="0" i="0" dirty="0">
                <a:solidFill>
                  <a:srgbClr val="000000"/>
                </a:solidFill>
                <a:effectLst/>
              </a:rPr>
              <a:t>Assisting with re-occupation of homes/affected sites </a:t>
            </a:r>
          </a:p>
          <a:p>
            <a:pPr algn="l" rtl="0" fontAlgn="base">
              <a:buFont typeface="Arial" panose="020B0604020202020204" pitchFamily="34" charset="0"/>
              <a:buChar char="•"/>
            </a:pPr>
            <a:r>
              <a:rPr lang="en-GB" b="0" i="0" dirty="0">
                <a:solidFill>
                  <a:srgbClr val="000000"/>
                </a:solidFill>
                <a:effectLst/>
              </a:rPr>
              <a:t>Physical labour (such as street/ house clean up) </a:t>
            </a:r>
          </a:p>
          <a:p>
            <a:pPr algn="l" rtl="0" fontAlgn="base">
              <a:buFont typeface="Arial" panose="020B0604020202020204" pitchFamily="34" charset="0"/>
              <a:buChar char="•"/>
            </a:pPr>
            <a:r>
              <a:rPr lang="en-GB" b="0" i="0" dirty="0">
                <a:solidFill>
                  <a:srgbClr val="000000"/>
                </a:solidFill>
                <a:effectLst/>
              </a:rPr>
              <a:t>Community Impact Assessments – an assessment of the overall impact of the incident on the community </a:t>
            </a:r>
          </a:p>
          <a:p>
            <a:pPr algn="l" rtl="0" fontAlgn="base">
              <a:buFont typeface="Arial" panose="020B0604020202020204" pitchFamily="34" charset="0"/>
              <a:buChar char="•"/>
            </a:pPr>
            <a:r>
              <a:rPr lang="en-GB" b="0" i="0" dirty="0">
                <a:solidFill>
                  <a:srgbClr val="000000"/>
                </a:solidFill>
                <a:effectLst/>
              </a:rPr>
              <a:t>Open area searching (Only under supervision of Police Search Advisors) </a:t>
            </a:r>
          </a:p>
          <a:p>
            <a:pPr algn="l" rtl="0" fontAlgn="base">
              <a:buFont typeface="Arial" panose="020B0604020202020204" pitchFamily="34" charset="0"/>
              <a:buChar char="•"/>
            </a:pPr>
            <a:r>
              <a:rPr lang="en-GB" b="0" i="0" dirty="0">
                <a:solidFill>
                  <a:srgbClr val="000000"/>
                </a:solidFill>
                <a:effectLst/>
              </a:rPr>
              <a:t>Clearing Snow and Ice </a:t>
            </a:r>
          </a:p>
          <a:p>
            <a:endParaRPr lang="en-GB" dirty="0"/>
          </a:p>
          <a:p>
            <a:endParaRPr lang="en-GB" dirty="0"/>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13</a:t>
            </a:fld>
            <a:endParaRPr lang="en-GB"/>
          </a:p>
        </p:txBody>
      </p:sp>
    </p:spTree>
    <p:extLst>
      <p:ext uri="{BB962C8B-B14F-4D97-AF65-F5344CB8AC3E}">
        <p14:creationId xmlns:p14="http://schemas.microsoft.com/office/powerpoint/2010/main" val="265552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a:t>
            </a:r>
            <a:r>
              <a:rPr lang="en-GB" dirty="0"/>
              <a:t>: </a:t>
            </a:r>
          </a:p>
          <a:p>
            <a:endParaRPr lang="en-GB" dirty="0"/>
          </a:p>
          <a:p>
            <a:pPr marL="171450" indent="-171450">
              <a:buFont typeface="Arial" panose="020B0604020202020204" pitchFamily="34" charset="0"/>
              <a:buChar char="•"/>
            </a:pPr>
            <a:r>
              <a:rPr lang="en-GB" dirty="0"/>
              <a:t>Activation via the EP&amp;BC team, initially via text message</a:t>
            </a:r>
          </a:p>
          <a:p>
            <a:pPr marL="171450" indent="-171450">
              <a:buFont typeface="Arial" panose="020B0604020202020204" pitchFamily="34" charset="0"/>
              <a:buChar char="•"/>
            </a:pPr>
            <a:r>
              <a:rPr lang="en-GB" dirty="0"/>
              <a:t>Once text accepted, a phone call will made to you, with a follow up email  with all the information you need (where to meet, coordinator details, welfare, etc.)</a:t>
            </a:r>
          </a:p>
          <a:p>
            <a:pPr marL="171450" indent="-171450">
              <a:buFont typeface="Arial" panose="020B0604020202020204" pitchFamily="34" charset="0"/>
              <a:buChar char="•"/>
            </a:pPr>
            <a:r>
              <a:rPr lang="en-GB" dirty="0"/>
              <a:t>Deployment will be within an agreed radius of your home (this may be across county borders with agreement)</a:t>
            </a:r>
          </a:p>
          <a:p>
            <a:endParaRPr lang="en-GB" dirty="0"/>
          </a:p>
          <a:p>
            <a:r>
              <a:rPr lang="en-GB" dirty="0"/>
              <a:t> </a:t>
            </a:r>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14</a:t>
            </a:fld>
            <a:endParaRPr lang="en-GB"/>
          </a:p>
        </p:txBody>
      </p:sp>
    </p:spTree>
    <p:extLst>
      <p:ext uri="{BB962C8B-B14F-4D97-AF65-F5344CB8AC3E}">
        <p14:creationId xmlns:p14="http://schemas.microsoft.com/office/powerpoint/2010/main" val="405218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a:t>
            </a:r>
            <a:r>
              <a:rPr lang="en-GB" dirty="0"/>
              <a:t>: You will be provided with:</a:t>
            </a:r>
          </a:p>
          <a:p>
            <a:endParaRPr lang="en-GB" dirty="0"/>
          </a:p>
          <a:p>
            <a:pPr marL="171450" indent="-171450">
              <a:buFont typeface="Arial" panose="020B0604020202020204" pitchFamily="34" charset="0"/>
              <a:buChar char="•"/>
            </a:pPr>
            <a:r>
              <a:rPr lang="en-GB" dirty="0"/>
              <a:t>RFA baseball cap</a:t>
            </a:r>
          </a:p>
          <a:p>
            <a:pPr marL="171450" indent="-171450">
              <a:buFont typeface="Arial" panose="020B0604020202020204" pitchFamily="34" charset="0"/>
              <a:buChar char="•"/>
            </a:pPr>
            <a:r>
              <a:rPr lang="en-GB" dirty="0"/>
              <a:t>RFA beanie hat</a:t>
            </a:r>
          </a:p>
          <a:p>
            <a:pPr marL="171450" indent="-171450">
              <a:buFont typeface="Arial" panose="020B0604020202020204" pitchFamily="34" charset="0"/>
              <a:buChar char="•"/>
            </a:pPr>
            <a:r>
              <a:rPr lang="en-GB" dirty="0"/>
              <a:t>Hi-Vis vest</a:t>
            </a:r>
          </a:p>
          <a:p>
            <a:pPr marL="171450" indent="-171450">
              <a:buFont typeface="Arial" panose="020B0604020202020204" pitchFamily="34" charset="0"/>
              <a:buChar char="•"/>
            </a:pPr>
            <a:r>
              <a:rPr lang="en-GB" dirty="0"/>
              <a:t>Generic ID badge – not to be used outside of RFA volunteering role</a:t>
            </a:r>
          </a:p>
          <a:p>
            <a:pPr marL="171450" indent="-171450">
              <a:buFont typeface="Arial" panose="020B0604020202020204" pitchFamily="34" charset="0"/>
              <a:buChar char="•"/>
            </a:pPr>
            <a:r>
              <a:rPr lang="en-GB" dirty="0"/>
              <a:t>Torch</a:t>
            </a:r>
          </a:p>
          <a:p>
            <a:pPr marL="171450" indent="-171450">
              <a:buFont typeface="Arial" panose="020B0604020202020204" pitchFamily="34" charset="0"/>
              <a:buChar char="•"/>
            </a:pPr>
            <a:r>
              <a:rPr lang="en-GB" dirty="0"/>
              <a:t>Emergency Whistle</a:t>
            </a:r>
          </a:p>
          <a:p>
            <a:pPr marL="171450" indent="-171450">
              <a:buFont typeface="Arial" panose="020B0604020202020204" pitchFamily="34" charset="0"/>
              <a:buChar char="•"/>
            </a:pPr>
            <a:r>
              <a:rPr lang="en-GB" dirty="0"/>
              <a:t>Work gloves</a:t>
            </a:r>
          </a:p>
          <a:p>
            <a:pPr marL="171450" indent="-171450">
              <a:buFont typeface="Arial" panose="020B0604020202020204" pitchFamily="34" charset="0"/>
              <a:buChar char="•"/>
            </a:pPr>
            <a:r>
              <a:rPr lang="en-GB" dirty="0"/>
              <a:t>Face coverings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r>
              <a:rPr lang="en-GB" b="1" dirty="0"/>
              <a:t>Ask</a:t>
            </a:r>
            <a:r>
              <a:rPr lang="en-GB" dirty="0"/>
              <a:t>: What other things might you want to consider having/bringing along?</a:t>
            </a:r>
          </a:p>
          <a:p>
            <a:endParaRPr lang="en-GB" dirty="0"/>
          </a:p>
          <a:p>
            <a:r>
              <a:rPr lang="en-GB" b="1" dirty="0"/>
              <a:t>Look for</a:t>
            </a:r>
            <a:r>
              <a:rPr lang="en-GB" dirty="0"/>
              <a:t>:</a:t>
            </a:r>
          </a:p>
          <a:p>
            <a:endParaRPr lang="en-GB" dirty="0"/>
          </a:p>
          <a:p>
            <a:pPr marL="171450" indent="-171450">
              <a:buFont typeface="Arial" panose="020B0604020202020204" pitchFamily="34" charset="0"/>
              <a:buChar char="•"/>
            </a:pPr>
            <a:r>
              <a:rPr lang="en-GB" dirty="0"/>
              <a:t>Warm clothing</a:t>
            </a:r>
          </a:p>
          <a:p>
            <a:pPr marL="171450" indent="-171450">
              <a:buFont typeface="Arial" panose="020B0604020202020204" pitchFamily="34" charset="0"/>
              <a:buChar char="•"/>
            </a:pPr>
            <a:r>
              <a:rPr lang="en-GB" dirty="0"/>
              <a:t>Comfortable/suitable footwear</a:t>
            </a:r>
          </a:p>
          <a:p>
            <a:pPr marL="171450" indent="-171450">
              <a:buFont typeface="Arial" panose="020B0604020202020204" pitchFamily="34" charset="0"/>
              <a:buChar char="•"/>
            </a:pPr>
            <a:r>
              <a:rPr lang="en-GB" dirty="0"/>
              <a:t>Fully charged phone</a:t>
            </a:r>
          </a:p>
          <a:p>
            <a:pPr marL="171450" indent="-171450">
              <a:buFont typeface="Arial" panose="020B0604020202020204" pitchFamily="34" charset="0"/>
              <a:buChar char="•"/>
            </a:pPr>
            <a:r>
              <a:rPr lang="en-GB" dirty="0"/>
              <a:t>Initial refreshments for yourself</a:t>
            </a:r>
          </a:p>
          <a:p>
            <a:pPr marL="171450" indent="-171450">
              <a:buFont typeface="Arial" panose="020B0604020202020204" pitchFamily="34" charset="0"/>
              <a:buChar char="•"/>
            </a:pPr>
            <a:r>
              <a:rPr lang="en-GB" dirty="0"/>
              <a:t>Medication you may need</a:t>
            </a:r>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15</a:t>
            </a:fld>
            <a:endParaRPr lang="en-GB"/>
          </a:p>
        </p:txBody>
      </p:sp>
    </p:spTree>
    <p:extLst>
      <p:ext uri="{BB962C8B-B14F-4D97-AF65-F5344CB8AC3E}">
        <p14:creationId xmlns:p14="http://schemas.microsoft.com/office/powerpoint/2010/main" val="2568835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a:t>
            </a:r>
            <a:r>
              <a:rPr lang="en-GB" dirty="0"/>
              <a:t>: In smaller groups, learners to come up with a list of behaviours, rules, etc. that are required of RFA volunteers.</a:t>
            </a:r>
          </a:p>
          <a:p>
            <a:endParaRPr lang="en-GB" dirty="0"/>
          </a:p>
          <a:p>
            <a:r>
              <a:rPr lang="en-GB" dirty="0"/>
              <a:t>After 5 minutes, groups to present back.</a:t>
            </a:r>
          </a:p>
          <a:p>
            <a:endParaRPr lang="en-GB" dirty="0"/>
          </a:p>
          <a:p>
            <a:r>
              <a:rPr lang="en-GB" b="1" dirty="0"/>
              <a:t>Ensure</a:t>
            </a:r>
            <a:r>
              <a:rPr lang="en-GB" dirty="0"/>
              <a:t>: the following are covered/discussed;</a:t>
            </a:r>
          </a:p>
          <a:p>
            <a:endParaRPr lang="en-GB" dirty="0"/>
          </a:p>
          <a:p>
            <a:pPr marL="171450" indent="-171450">
              <a:buFont typeface="Arial" panose="020B0604020202020204" pitchFamily="34" charset="0"/>
              <a:buChar char="•"/>
            </a:pPr>
            <a:r>
              <a:rPr lang="en-GB" dirty="0"/>
              <a:t>Keep your contact details up-to-date</a:t>
            </a:r>
          </a:p>
          <a:p>
            <a:pPr marL="171450" indent="-171450">
              <a:buFont typeface="Arial" panose="020B0604020202020204" pitchFamily="34" charset="0"/>
              <a:buChar char="•"/>
            </a:pPr>
            <a:r>
              <a:rPr lang="en-GB" dirty="0"/>
              <a:t>Provide next of kin details</a:t>
            </a:r>
          </a:p>
          <a:p>
            <a:pPr marL="171450" indent="-171450">
              <a:buFont typeface="Arial" panose="020B0604020202020204" pitchFamily="34" charset="0"/>
              <a:buChar char="•"/>
            </a:pPr>
            <a:r>
              <a:rPr lang="en-GB" dirty="0"/>
              <a:t>Attend training to maintain your competence</a:t>
            </a:r>
          </a:p>
          <a:p>
            <a:pPr marL="171450" indent="-171450">
              <a:buFont typeface="Arial" panose="020B0604020202020204" pitchFamily="34" charset="0"/>
              <a:buChar char="•"/>
            </a:pPr>
            <a:r>
              <a:rPr lang="en-GB" dirty="0"/>
              <a:t>Notify us of any special skills, training, experience, etc.</a:t>
            </a:r>
          </a:p>
          <a:p>
            <a:pPr marL="171450" indent="-171450">
              <a:buFont typeface="Arial" panose="020B0604020202020204" pitchFamily="34" charset="0"/>
              <a:buChar char="•"/>
            </a:pPr>
            <a:r>
              <a:rPr lang="en-GB" dirty="0"/>
              <a:t>Maintain your wellbeing &amp; notify us if you need support, etc.</a:t>
            </a:r>
          </a:p>
          <a:p>
            <a:pPr marL="171450" indent="-171450">
              <a:buFont typeface="Arial" panose="020B0604020202020204" pitchFamily="34" charset="0"/>
              <a:buChar char="•"/>
            </a:pPr>
            <a:r>
              <a:rPr lang="en-GB" dirty="0"/>
              <a:t>Act professionally</a:t>
            </a:r>
          </a:p>
          <a:p>
            <a:pPr marL="171450" indent="-171450">
              <a:buFont typeface="Arial" panose="020B0604020202020204" pitchFamily="34" charset="0"/>
              <a:buChar char="•"/>
            </a:pPr>
            <a:r>
              <a:rPr lang="en-GB" dirty="0"/>
              <a:t>Complete assigned tasks</a:t>
            </a:r>
          </a:p>
          <a:p>
            <a:pPr marL="171450" indent="-171450">
              <a:buFont typeface="Arial" panose="020B0604020202020204" pitchFamily="34" charset="0"/>
              <a:buChar char="•"/>
            </a:pPr>
            <a:r>
              <a:rPr lang="en-GB" dirty="0"/>
              <a:t>Maintain confidentiality, adhering to GDPR</a:t>
            </a:r>
          </a:p>
          <a:p>
            <a:pPr marL="171450" indent="-171450">
              <a:buFont typeface="Arial" panose="020B0604020202020204" pitchFamily="34" charset="0"/>
              <a:buChar char="•"/>
            </a:pPr>
            <a:r>
              <a:rPr lang="en-GB" dirty="0"/>
              <a:t>No photos, social media posts, etc.</a:t>
            </a:r>
          </a:p>
          <a:p>
            <a:pPr marL="171450" indent="-171450">
              <a:buFont typeface="Arial" panose="020B0604020202020204" pitchFamily="34" charset="0"/>
              <a:buChar char="•"/>
            </a:pPr>
            <a:r>
              <a:rPr lang="en-GB" dirty="0"/>
              <a:t>Record notes in log, etc. as directed</a:t>
            </a:r>
          </a:p>
          <a:p>
            <a:pPr marL="171450" indent="-171450">
              <a:buFont typeface="Arial" panose="020B0604020202020204" pitchFamily="34" charset="0"/>
              <a:buChar char="•"/>
            </a:pPr>
            <a:r>
              <a:rPr lang="en-GB" dirty="0"/>
              <a:t>Maintain equipment provided and report any damage/loss</a:t>
            </a:r>
          </a:p>
          <a:p>
            <a:pPr marL="171450" indent="-171450">
              <a:buFont typeface="Arial" panose="020B0604020202020204" pitchFamily="34" charset="0"/>
              <a:buChar char="•"/>
            </a:pPr>
            <a:r>
              <a:rPr lang="en-GB" dirty="0"/>
              <a:t>Escalate any issues, conflicts, safeguarding, etc.</a:t>
            </a:r>
          </a:p>
          <a:p>
            <a:pPr marL="171450" indent="-171450">
              <a:buFont typeface="Arial" panose="020B0604020202020204" pitchFamily="34" charset="0"/>
              <a:buChar char="•"/>
            </a:pPr>
            <a:r>
              <a:rPr lang="en-GB" dirty="0"/>
              <a:t>Discuss your role with family members – they may be concerned</a:t>
            </a:r>
          </a:p>
          <a:p>
            <a:pPr marL="171450" indent="-171450">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16</a:t>
            </a:fld>
            <a:endParaRPr lang="en-GB"/>
          </a:p>
        </p:txBody>
      </p:sp>
    </p:spTree>
    <p:extLst>
      <p:ext uri="{BB962C8B-B14F-4D97-AF65-F5344CB8AC3E}">
        <p14:creationId xmlns:p14="http://schemas.microsoft.com/office/powerpoint/2010/main" val="16039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539750"/>
            <a:ext cx="3725863" cy="2794000"/>
          </a:xfrm>
        </p:spPr>
      </p:sp>
      <p:sp>
        <p:nvSpPr>
          <p:cNvPr id="3" name="Notes Placeholder 2"/>
          <p:cNvSpPr>
            <a:spLocks noGrp="1"/>
          </p:cNvSpPr>
          <p:nvPr>
            <p:ph type="body" idx="1"/>
          </p:nvPr>
        </p:nvSpPr>
        <p:spPr>
          <a:xfrm>
            <a:off x="685800" y="3491880"/>
            <a:ext cx="5486400" cy="4966320"/>
          </a:xfrm>
        </p:spPr>
        <p:txBody>
          <a:bodyPr/>
          <a:lstStyle/>
          <a:p>
            <a:r>
              <a:rPr lang="en-GB" b="1" dirty="0"/>
              <a:t>Handout: </a:t>
            </a:r>
            <a:r>
              <a:rPr lang="en-GB" dirty="0"/>
              <a:t>JESIP Aide Memoire</a:t>
            </a:r>
          </a:p>
          <a:p>
            <a:endParaRPr lang="en-GB" dirty="0"/>
          </a:p>
          <a:p>
            <a:r>
              <a:rPr lang="en-GB" b="1" dirty="0">
                <a:solidFill>
                  <a:srgbClr val="FF0000"/>
                </a:solidFill>
              </a:rPr>
              <a:t>Note</a:t>
            </a:r>
            <a:r>
              <a:rPr lang="en-GB" dirty="0">
                <a:solidFill>
                  <a:srgbClr val="FF0000"/>
                </a:solidFill>
              </a:rPr>
              <a:t>: This is for awareness only</a:t>
            </a:r>
          </a:p>
          <a:p>
            <a:endParaRPr lang="en-GB" dirty="0">
              <a:solidFill>
                <a:srgbClr val="FF0000"/>
              </a:solidFill>
            </a:endParaRPr>
          </a:p>
          <a:p>
            <a:r>
              <a:rPr lang="en-GB" b="1" dirty="0"/>
              <a:t>Discuss</a:t>
            </a:r>
            <a:r>
              <a:rPr lang="en-GB" dirty="0"/>
              <a:t>: One of the difficulties facing commanders from different responder agencies is how to bring together the available information, reconcile potentially differing priorities and then make effective decisions together.</a:t>
            </a:r>
          </a:p>
          <a:p>
            <a:endParaRPr lang="en-GB" dirty="0"/>
          </a:p>
          <a:p>
            <a:r>
              <a:rPr lang="en-GB" dirty="0"/>
              <a:t>By adopting the JESIP principles discussed earlier and using the Joint Decision Model methodology, commanders can make effective and defensible decisions during emergency response. The use of this model helps when being scrutinised.</a:t>
            </a:r>
          </a:p>
          <a:p>
            <a:endParaRPr lang="en-GB" dirty="0"/>
          </a:p>
          <a:p>
            <a:r>
              <a:rPr lang="en-GB" dirty="0"/>
              <a:t>Responder agencies may use various supporting processes and sources to provide commanders with information, including information on any planned intentions, to commanders. </a:t>
            </a:r>
          </a:p>
          <a:p>
            <a:endParaRPr lang="en-GB" dirty="0"/>
          </a:p>
          <a:p>
            <a:r>
              <a:rPr lang="en-GB" dirty="0"/>
              <a:t>All joint decisions, and the rationale behind them, should be recorded in a ‘joint decision log’.</a:t>
            </a:r>
          </a:p>
          <a:p>
            <a:endParaRPr lang="en-GB" dirty="0"/>
          </a:p>
          <a:p>
            <a:r>
              <a:rPr lang="en-GB" dirty="0"/>
              <a:t>First Priority – Gather and assess information/intelligence, build a shared situational awareness, recognising that this requires continuous effort as the situation, and the responder’s understanding, will change over time.</a:t>
            </a:r>
          </a:p>
          <a:p>
            <a:endParaRPr lang="en-GB" dirty="0"/>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17</a:t>
            </a:fld>
            <a:endParaRPr lang="en-GB"/>
          </a:p>
        </p:txBody>
      </p:sp>
    </p:spTree>
    <p:extLst>
      <p:ext uri="{BB962C8B-B14F-4D97-AF65-F5344CB8AC3E}">
        <p14:creationId xmlns:p14="http://schemas.microsoft.com/office/powerpoint/2010/main" val="1710710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 </a:t>
            </a:r>
            <a:r>
              <a:rPr lang="en-GB" dirty="0"/>
              <a:t>Responders use a mnemonic to pass information to control rooms and each other to ensure clear information is available.</a:t>
            </a:r>
          </a:p>
          <a:p>
            <a:endParaRPr lang="en-GB" b="1" dirty="0"/>
          </a:p>
          <a:p>
            <a:r>
              <a:rPr lang="en-GB" b="1" dirty="0"/>
              <a:t>Play: </a:t>
            </a:r>
            <a:r>
              <a:rPr lang="en-GB" dirty="0"/>
              <a:t>video and refer learners to their laminated aide memoire</a:t>
            </a:r>
          </a:p>
          <a:p>
            <a:endParaRPr lang="en-GB" dirty="0"/>
          </a:p>
          <a:p>
            <a:r>
              <a:rPr lang="en-GB" b="1" dirty="0"/>
              <a:t>Slide Animation</a:t>
            </a:r>
          </a:p>
          <a:p>
            <a:endParaRPr lang="en-GB" b="1" dirty="0"/>
          </a:p>
          <a:p>
            <a:r>
              <a:rPr lang="en-GB" b="1" dirty="0"/>
              <a:t>Debrief and Discuss</a:t>
            </a:r>
            <a:r>
              <a:rPr lang="en-GB" dirty="0"/>
              <a:t>: we ask members of community groups, volunteers, etc,. To use this mnemonic when passing information, where applicable.</a:t>
            </a:r>
          </a:p>
          <a:p>
            <a:endParaRPr lang="en-GB" b="1" dirty="0"/>
          </a:p>
          <a:p>
            <a:r>
              <a:rPr lang="en-GB" b="1" dirty="0"/>
              <a:t>Advise</a:t>
            </a:r>
            <a:r>
              <a:rPr lang="en-GB" dirty="0"/>
              <a:t>: I</a:t>
            </a:r>
            <a:r>
              <a:rPr lang="en-GB" baseline="0" dirty="0"/>
              <a:t>f answers to “M” is no (not a major incident) staff should continue with ETHANE message and regularly review situation in case of escalation to major incident. JESIP App and Aide Memoire provide reminder of M/ETHANE)</a:t>
            </a:r>
          </a:p>
          <a:p>
            <a:endParaRPr lang="en-GB" dirty="0"/>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18</a:t>
            </a:fld>
            <a:endParaRPr lang="en-GB"/>
          </a:p>
        </p:txBody>
      </p:sp>
    </p:spTree>
    <p:extLst>
      <p:ext uri="{BB962C8B-B14F-4D97-AF65-F5344CB8AC3E}">
        <p14:creationId xmlns:p14="http://schemas.microsoft.com/office/powerpoint/2010/main" val="427916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a:t>
            </a:r>
            <a:r>
              <a:rPr lang="en-GB" dirty="0"/>
              <a:t>:</a:t>
            </a:r>
          </a:p>
          <a:p>
            <a:endParaRPr lang="en-GB" dirty="0"/>
          </a:p>
          <a:p>
            <a:pPr marL="171450" indent="-171450">
              <a:buFont typeface="Arial" panose="020B0604020202020204" pitchFamily="34" charset="0"/>
              <a:buChar char="•"/>
            </a:pPr>
            <a:r>
              <a:rPr lang="en-GB" dirty="0"/>
              <a:t>Rolling schedule of training with providers such as Lives, Red Cross, etc.</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Quarterly meetings will be held to provide updates, share learning, discuss future exercises, etc.</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Invites to community, local and major exercises to observe/take part as required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Email address created for contact outside of the above sessions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News, articles, information and website links will be sent out to enable you to read/review at your leisure (make sure you share any news with us that you feel is useful)</a:t>
            </a:r>
          </a:p>
          <a:p>
            <a:pPr marL="171450" indent="-171450">
              <a:buFont typeface="Arial" panose="020B0604020202020204" pitchFamily="34" charset="0"/>
              <a:buChar char="•"/>
            </a:pPr>
            <a:endParaRPr lang="en-GB" dirty="0"/>
          </a:p>
          <a:p>
            <a:r>
              <a:rPr lang="en-GB" b="1" dirty="0"/>
              <a:t>Discuss</a:t>
            </a:r>
            <a:r>
              <a:rPr lang="en-GB" dirty="0"/>
              <a:t>: If there is any particular training you would like to see, let us know. Attendance isn’t mandatory but may impact how we can utilise your support during incidents.</a:t>
            </a:r>
          </a:p>
          <a:p>
            <a:endParaRPr lang="en-GB" dirty="0"/>
          </a:p>
          <a:p>
            <a:r>
              <a:rPr lang="en-GB" b="1" dirty="0"/>
              <a:t>Note</a:t>
            </a:r>
            <a:r>
              <a:rPr lang="en-GB" dirty="0"/>
              <a:t>: Induction days will be run periodically during the year, outside of the rolling training schedule.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19</a:t>
            </a:fld>
            <a:endParaRPr lang="en-GB"/>
          </a:p>
        </p:txBody>
      </p:sp>
    </p:spTree>
    <p:extLst>
      <p:ext uri="{BB962C8B-B14F-4D97-AF65-F5344CB8AC3E}">
        <p14:creationId xmlns:p14="http://schemas.microsoft.com/office/powerpoint/2010/main" val="24417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Advise</a:t>
            </a:r>
            <a:r>
              <a:rPr lang="en-GB" dirty="0"/>
              <a:t>:</a:t>
            </a:r>
          </a:p>
          <a:p>
            <a:endParaRPr lang="en-GB" dirty="0"/>
          </a:p>
          <a:p>
            <a:pPr marL="171450" indent="-171450">
              <a:buFont typeface="Arial" panose="020B0604020202020204" pitchFamily="34" charset="0"/>
              <a:buChar char="•"/>
            </a:pPr>
            <a:r>
              <a:rPr lang="en-GB" dirty="0"/>
              <a:t>Ask questions at any stage</a:t>
            </a:r>
          </a:p>
          <a:p>
            <a:pPr marL="171450" indent="-171450">
              <a:buFont typeface="Arial" panose="020B0604020202020204" pitchFamily="34" charset="0"/>
              <a:buChar char="•"/>
            </a:pPr>
            <a:r>
              <a:rPr lang="en-GB" dirty="0"/>
              <a:t>No such thing as a silly question</a:t>
            </a:r>
          </a:p>
          <a:p>
            <a:pPr marL="171450" indent="-171450">
              <a:buFont typeface="Arial" panose="020B0604020202020204" pitchFamily="34" charset="0"/>
              <a:buChar char="•"/>
            </a:pPr>
            <a:r>
              <a:rPr lang="en-GB" dirty="0"/>
              <a:t>Break times are not set…at appropriate point</a:t>
            </a:r>
          </a:p>
          <a:p>
            <a:endParaRPr lang="en-GB" dirty="0"/>
          </a:p>
          <a:p>
            <a:r>
              <a:rPr lang="en-GB" dirty="0"/>
              <a:t>Pre-course materials</a:t>
            </a:r>
          </a:p>
          <a:p>
            <a:r>
              <a:rPr lang="en-GB" dirty="0"/>
              <a:t>Delegate Packs</a:t>
            </a:r>
          </a:p>
          <a:p>
            <a:r>
              <a:rPr lang="en-GB" dirty="0"/>
              <a:t>Fire Alarm</a:t>
            </a:r>
          </a:p>
          <a:p>
            <a:r>
              <a:rPr lang="en-GB" dirty="0"/>
              <a:t>Mobile Phones</a:t>
            </a:r>
          </a:p>
          <a:p>
            <a:r>
              <a:rPr lang="en-GB" dirty="0"/>
              <a:t>Comfort Breaks </a:t>
            </a:r>
          </a:p>
          <a:p>
            <a:r>
              <a:rPr lang="en-GB" dirty="0"/>
              <a:t>Refreshments</a:t>
            </a:r>
          </a:p>
          <a:p>
            <a:r>
              <a:rPr lang="en-GB" dirty="0"/>
              <a:t>Timings</a:t>
            </a:r>
          </a:p>
          <a:p>
            <a:endParaRPr lang="en-GB" dirty="0"/>
          </a:p>
          <a:p>
            <a:endParaRPr lang="en-GB" dirty="0"/>
          </a:p>
        </p:txBody>
      </p:sp>
      <p:sp>
        <p:nvSpPr>
          <p:cNvPr id="4" name="Footer Placeholder 3"/>
          <p:cNvSpPr>
            <a:spLocks noGrp="1"/>
          </p:cNvSpPr>
          <p:nvPr>
            <p:ph type="ftr" sz="quarter" idx="10"/>
          </p:nvPr>
        </p:nvSpPr>
        <p:spPr/>
        <p:txBody>
          <a:bodyPr/>
          <a:lstStyle/>
          <a:p>
            <a:r>
              <a:rPr lang="en-GB">
                <a:solidFill>
                  <a:prstClr val="black"/>
                </a:solidFill>
              </a:rPr>
              <a:t>V20210108</a:t>
            </a:r>
          </a:p>
        </p:txBody>
      </p:sp>
      <p:sp>
        <p:nvSpPr>
          <p:cNvPr id="5" name="Slide Number Placeholder 4"/>
          <p:cNvSpPr>
            <a:spLocks noGrp="1"/>
          </p:cNvSpPr>
          <p:nvPr>
            <p:ph type="sldNum" sz="quarter" idx="11"/>
          </p:nvPr>
        </p:nvSpPr>
        <p:spPr/>
        <p:txBody>
          <a:bodyPr/>
          <a:lstStyle/>
          <a:p>
            <a:fld id="{5C6E2844-1BBA-4E65-B4E5-A8F53AEC776B}"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481702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Share</a:t>
            </a:r>
            <a:r>
              <a:rPr lang="en-GB" dirty="0"/>
              <a:t>: the volunteer handbook with the group</a:t>
            </a:r>
          </a:p>
          <a:p>
            <a:endParaRPr lang="en-GB" dirty="0"/>
          </a:p>
          <a:p>
            <a:r>
              <a:rPr lang="en-GB" b="1" dirty="0"/>
              <a:t>Discuss</a:t>
            </a:r>
            <a:r>
              <a:rPr lang="en-GB" dirty="0"/>
              <a:t>: </a:t>
            </a:r>
          </a:p>
          <a:p>
            <a:endParaRPr lang="en-GB" dirty="0"/>
          </a:p>
          <a:p>
            <a:r>
              <a:rPr lang="en-GB" dirty="0"/>
              <a:t>When activated, you will indemnified through LCCs insurance. It is important that you don’t self-deploy to ensure that you are covered by this.</a:t>
            </a:r>
          </a:p>
          <a:p>
            <a:endParaRPr lang="en-GB" dirty="0"/>
          </a:p>
          <a:p>
            <a:r>
              <a:rPr lang="en-GB" dirty="0"/>
              <a:t>During exercises, events, etc. we regularly take photos for use on social media, publicity materials, our website, etc. and these are used for up to 5 years. The indemnity form is your agreement for us to do this. </a:t>
            </a:r>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20</a:t>
            </a:fld>
            <a:endParaRPr lang="en-GB"/>
          </a:p>
        </p:txBody>
      </p:sp>
    </p:spTree>
    <p:extLst>
      <p:ext uri="{BB962C8B-B14F-4D97-AF65-F5344CB8AC3E}">
        <p14:creationId xmlns:p14="http://schemas.microsoft.com/office/powerpoint/2010/main" val="2027654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a:t>
            </a:r>
            <a:r>
              <a:rPr lang="en-GB" dirty="0"/>
              <a:t> any questions that are raised and </a:t>
            </a:r>
            <a:r>
              <a:rPr lang="en-GB" b="1" dirty="0"/>
              <a:t>advise</a:t>
            </a:r>
            <a:r>
              <a:rPr lang="en-GB" dirty="0"/>
              <a:t> attendees to use the email address to submit any questions they think about after the event.</a:t>
            </a:r>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21</a:t>
            </a:fld>
            <a:endParaRPr lang="en-GB"/>
          </a:p>
        </p:txBody>
      </p:sp>
    </p:spTree>
    <p:extLst>
      <p:ext uri="{BB962C8B-B14F-4D97-AF65-F5344CB8AC3E}">
        <p14:creationId xmlns:p14="http://schemas.microsoft.com/office/powerpoint/2010/main" val="13914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GB"/>
              <a:t>V20210125</a:t>
            </a:r>
            <a:endParaRPr lang="en-GB" dirty="0"/>
          </a:p>
        </p:txBody>
      </p:sp>
      <p:sp>
        <p:nvSpPr>
          <p:cNvPr id="5" name="Slide Number Placeholder 4"/>
          <p:cNvSpPr>
            <a:spLocks noGrp="1"/>
          </p:cNvSpPr>
          <p:nvPr>
            <p:ph type="sldNum" sz="quarter" idx="11"/>
          </p:nvPr>
        </p:nvSpPr>
        <p:spPr/>
        <p:txBody>
          <a:bodyPr/>
          <a:lstStyle/>
          <a:p>
            <a:fld id="{5C6E2844-1BBA-4E65-B4E5-A8F53AEC776B}" type="slidenum">
              <a:rPr lang="en-GB" smtClean="0"/>
              <a:t>23</a:t>
            </a:fld>
            <a:endParaRPr lang="en-GB"/>
          </a:p>
        </p:txBody>
      </p:sp>
    </p:spTree>
    <p:extLst>
      <p:ext uri="{BB962C8B-B14F-4D97-AF65-F5344CB8AC3E}">
        <p14:creationId xmlns:p14="http://schemas.microsoft.com/office/powerpoint/2010/main" val="194563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Command, Control and Co-ordination are from JESIP</a:t>
            </a:r>
          </a:p>
        </p:txBody>
      </p:sp>
      <p:sp>
        <p:nvSpPr>
          <p:cNvPr id="4" name="Footer Placeholder 3"/>
          <p:cNvSpPr>
            <a:spLocks noGrp="1"/>
          </p:cNvSpPr>
          <p:nvPr>
            <p:ph type="ftr" sz="quarter" idx="10"/>
          </p:nvPr>
        </p:nvSpPr>
        <p:spPr/>
        <p:txBody>
          <a:bodyPr/>
          <a:lstStyle/>
          <a:p>
            <a:r>
              <a:rPr lang="en-GB"/>
              <a:t>V20210108</a:t>
            </a:r>
          </a:p>
        </p:txBody>
      </p:sp>
      <p:sp>
        <p:nvSpPr>
          <p:cNvPr id="5" name="Slide Number Placeholder 4"/>
          <p:cNvSpPr>
            <a:spLocks noGrp="1"/>
          </p:cNvSpPr>
          <p:nvPr>
            <p:ph type="sldNum" sz="quarter" idx="11"/>
          </p:nvPr>
        </p:nvSpPr>
        <p:spPr/>
        <p:txBody>
          <a:bodyPr/>
          <a:lstStyle/>
          <a:p>
            <a:fld id="{5C6E2844-1BBA-4E65-B4E5-A8F53AEC776B}" type="slidenum">
              <a:rPr lang="en-GB" smtClean="0"/>
              <a:t>3</a:t>
            </a:fld>
            <a:endParaRPr lang="en-GB"/>
          </a:p>
        </p:txBody>
      </p:sp>
    </p:spTree>
    <p:extLst>
      <p:ext uri="{BB962C8B-B14F-4D97-AF65-F5344CB8AC3E}">
        <p14:creationId xmlns:p14="http://schemas.microsoft.com/office/powerpoint/2010/main" val="175301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4</a:t>
            </a:fld>
            <a:endParaRPr lang="en-GB"/>
          </a:p>
        </p:txBody>
      </p:sp>
    </p:spTree>
    <p:extLst>
      <p:ext uri="{BB962C8B-B14F-4D97-AF65-F5344CB8AC3E}">
        <p14:creationId xmlns:p14="http://schemas.microsoft.com/office/powerpoint/2010/main" val="361057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5</a:t>
            </a:fld>
            <a:endParaRPr lang="en-GB"/>
          </a:p>
        </p:txBody>
      </p:sp>
    </p:spTree>
    <p:extLst>
      <p:ext uri="{BB962C8B-B14F-4D97-AF65-F5344CB8AC3E}">
        <p14:creationId xmlns:p14="http://schemas.microsoft.com/office/powerpoint/2010/main" val="27104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a:t>
            </a:r>
            <a:r>
              <a:rPr lang="en-GB" dirty="0"/>
              <a:t> attendees to introduce themselves giving:</a:t>
            </a:r>
          </a:p>
          <a:p>
            <a:endParaRPr lang="en-GB" dirty="0"/>
          </a:p>
          <a:p>
            <a:pPr marL="171450" indent="-171450">
              <a:buFont typeface="Arial" panose="020B0604020202020204" pitchFamily="34" charset="0"/>
              <a:buChar char="•"/>
            </a:pPr>
            <a:r>
              <a:rPr lang="en-GB" dirty="0"/>
              <a:t>Their name</a:t>
            </a:r>
          </a:p>
          <a:p>
            <a:pPr marL="171450" indent="-171450">
              <a:buFont typeface="Arial" panose="020B0604020202020204" pitchFamily="34" charset="0"/>
              <a:buChar char="•"/>
            </a:pPr>
            <a:r>
              <a:rPr lang="en-GB" dirty="0"/>
              <a:t>Reason for volunteering</a:t>
            </a:r>
          </a:p>
          <a:p>
            <a:pPr marL="171450" indent="-171450">
              <a:buFont typeface="Arial" panose="020B0604020202020204" pitchFamily="34" charset="0"/>
              <a:buChar char="•"/>
            </a:pPr>
            <a:r>
              <a:rPr lang="en-GB" dirty="0"/>
              <a:t>Interesting/fun fact about themselves – optional for attendees</a:t>
            </a:r>
          </a:p>
          <a:p>
            <a:pPr marL="171450" indent="-171450">
              <a:buFont typeface="Arial" panose="020B0604020202020204" pitchFamily="34" charset="0"/>
              <a:buChar char="•"/>
            </a:pPr>
            <a:endParaRPr lang="en-GB" dirty="0"/>
          </a:p>
          <a:p>
            <a:r>
              <a:rPr lang="en-GB" b="1" dirty="0"/>
              <a:t>Trainer/Presenter to start this off with their own details</a:t>
            </a:r>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6</a:t>
            </a:fld>
            <a:endParaRPr lang="en-GB"/>
          </a:p>
        </p:txBody>
      </p:sp>
    </p:spTree>
    <p:extLst>
      <p:ext uri="{BB962C8B-B14F-4D97-AF65-F5344CB8AC3E}">
        <p14:creationId xmlns:p14="http://schemas.microsoft.com/office/powerpoint/2010/main" val="3347408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Advise</a:t>
            </a:r>
            <a:r>
              <a:rPr lang="en-GB" dirty="0"/>
              <a:t>: The following video was taken during the FloodEx22 exercise that took place in November 2022.</a:t>
            </a:r>
          </a:p>
          <a:p>
            <a:endParaRPr lang="en-GB" dirty="0"/>
          </a:p>
          <a:p>
            <a:r>
              <a:rPr lang="en-GB" b="1" dirty="0"/>
              <a:t>Play</a:t>
            </a:r>
            <a:r>
              <a:rPr lang="en-GB" dirty="0"/>
              <a:t> the video.</a:t>
            </a:r>
          </a:p>
          <a:p>
            <a:endParaRPr lang="en-GB" dirty="0"/>
          </a:p>
          <a:p>
            <a:r>
              <a:rPr lang="en-GB" b="1" dirty="0"/>
              <a:t>Animation</a:t>
            </a:r>
            <a:r>
              <a:rPr lang="en-GB" dirty="0"/>
              <a:t>: The CCA 2004 came into force following fuel shortages, flooding and foot &amp; mouth disease outbreak in the early 2000s. This placed responsibilities on responders to ensure that they planned for and worked together for future emergencies.</a:t>
            </a:r>
          </a:p>
          <a:p>
            <a:endParaRPr lang="en-GB" b="1" dirty="0"/>
          </a:p>
          <a:p>
            <a:r>
              <a:rPr lang="en-GB" b="1" dirty="0"/>
              <a:t>Discuss</a:t>
            </a:r>
            <a:r>
              <a:rPr lang="en-GB" dirty="0"/>
              <a:t>: Local resilience forums are in place to plan and prepare for local incidents and major emergencies. We identify the risks to Lincolnshire and produce emergency plans to mitigate those risks and protect our local communities.</a:t>
            </a:r>
          </a:p>
          <a:p>
            <a:endParaRPr lang="en-GB" dirty="0"/>
          </a:p>
          <a:p>
            <a:endParaRPr lang="en-GB" dirty="0"/>
          </a:p>
          <a:p>
            <a:r>
              <a:rPr lang="en-GB" b="1" dirty="0"/>
              <a:t>Advise</a:t>
            </a:r>
            <a:r>
              <a:rPr lang="en-GB" dirty="0"/>
              <a:t>: a link to the CCA short guide will be sent out following the training for those interested in further reading.</a:t>
            </a:r>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7</a:t>
            </a:fld>
            <a:endParaRPr lang="en-GB"/>
          </a:p>
        </p:txBody>
      </p:sp>
    </p:spTree>
    <p:extLst>
      <p:ext uri="{BB962C8B-B14F-4D97-AF65-F5344CB8AC3E}">
        <p14:creationId xmlns:p14="http://schemas.microsoft.com/office/powerpoint/2010/main" val="47530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a:t>
            </a:r>
            <a:r>
              <a:rPr lang="en-GB" dirty="0"/>
              <a:t>: 38 LRFs in England and 4 in Wales. LRFs are set by police force areas. </a:t>
            </a:r>
          </a:p>
          <a:p>
            <a:endParaRPr lang="en-GB" dirty="0"/>
          </a:p>
          <a:p>
            <a:r>
              <a:rPr lang="en-GB" dirty="0"/>
              <a:t>The forum is made up of category one and two responders as detailed in the Civil Contingencies Act 2004 (next slide).</a:t>
            </a:r>
          </a:p>
          <a:p>
            <a:endParaRPr lang="en-GB" dirty="0"/>
          </a:p>
          <a:p>
            <a:r>
              <a:rPr lang="en-GB" dirty="0"/>
              <a:t>The forum must meet twice yearly (in Lincolnshire, we meet 3 times) and this is senior Exec level staff from partners.</a:t>
            </a:r>
          </a:p>
          <a:p>
            <a:endParaRPr lang="en-GB" dirty="0"/>
          </a:p>
          <a:p>
            <a:r>
              <a:rPr lang="en-GB" dirty="0"/>
              <a:t>The LRF Management Group meet monthly and have devolved authority from the forum. This group is made up of the Forum Chair &amp; Deputy, Head of EP&amp;BC, PMB Chair and GLO.</a:t>
            </a:r>
          </a:p>
          <a:p>
            <a:endParaRPr lang="en-GB" dirty="0"/>
          </a:p>
          <a:p>
            <a:r>
              <a:rPr lang="en-GB" b="1" dirty="0"/>
              <a:t>Animation: </a:t>
            </a:r>
            <a:r>
              <a:rPr lang="en-GB" dirty="0"/>
              <a:t>During emergencies, we have a structure in place, using the Joint Decision Model (covered later).</a:t>
            </a:r>
          </a:p>
          <a:p>
            <a:endParaRPr lang="en-GB" dirty="0"/>
          </a:p>
          <a:p>
            <a:r>
              <a:rPr lang="en-GB" b="1" dirty="0"/>
              <a:t>Discuss</a:t>
            </a:r>
            <a:r>
              <a:rPr lang="en-GB" dirty="0"/>
              <a:t>: the different parts of the structure and where the RFA volunteers sit in this structure (operational teams).</a:t>
            </a:r>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8</a:t>
            </a:fld>
            <a:endParaRPr lang="en-GB"/>
          </a:p>
        </p:txBody>
      </p:sp>
    </p:spTree>
    <p:extLst>
      <p:ext uri="{BB962C8B-B14F-4D97-AF65-F5344CB8AC3E}">
        <p14:creationId xmlns:p14="http://schemas.microsoft.com/office/powerpoint/2010/main" val="59439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a:t>
            </a:r>
            <a:r>
              <a:rPr lang="en-GB" dirty="0"/>
              <a:t> </a:t>
            </a:r>
          </a:p>
          <a:p>
            <a:endParaRPr lang="en-GB" dirty="0"/>
          </a:p>
          <a:p>
            <a:pPr marL="171450" indent="-171450">
              <a:buFont typeface="Arial" panose="020B0604020202020204" pitchFamily="34" charset="0"/>
              <a:buChar char="•"/>
            </a:pPr>
            <a:r>
              <a:rPr lang="en-GB" dirty="0"/>
              <a:t>The team is employed by LCC.</a:t>
            </a:r>
          </a:p>
          <a:p>
            <a:pPr marL="171450" indent="-171450">
              <a:buFont typeface="Arial" panose="020B0604020202020204" pitchFamily="34" charset="0"/>
              <a:buChar char="•"/>
            </a:pPr>
            <a:r>
              <a:rPr lang="en-GB" dirty="0"/>
              <a:t>LRF partners pay a fee towards the LRF which covers training, administration and other costs for the LRF as a whole.</a:t>
            </a:r>
          </a:p>
          <a:p>
            <a:pPr marL="171450" indent="-171450">
              <a:buFont typeface="Arial" panose="020B0604020202020204" pitchFamily="34" charset="0"/>
              <a:buChar char="•"/>
            </a:pPr>
            <a:r>
              <a:rPr lang="en-GB" dirty="0"/>
              <a:t>Each EP&amp;BC Officer provides EP&amp;BC support to the district councils through an SLA.</a:t>
            </a:r>
          </a:p>
          <a:p>
            <a:pPr marL="171450" indent="-171450">
              <a:buFont typeface="Arial" panose="020B0604020202020204" pitchFamily="34" charset="0"/>
              <a:buChar char="•"/>
            </a:pPr>
            <a:r>
              <a:rPr lang="en-GB" dirty="0"/>
              <a:t>The team provide the secretariat function for the LRF on a daily basis.</a:t>
            </a:r>
          </a:p>
          <a:p>
            <a:pPr marL="171450" indent="-171450">
              <a:buFont typeface="Arial" panose="020B0604020202020204" pitchFamily="34" charset="0"/>
              <a:buChar char="•"/>
            </a:pPr>
            <a:r>
              <a:rPr lang="en-GB" dirty="0"/>
              <a:t>Not all LRFs are structured in the same way as Lincolnshire.</a:t>
            </a:r>
          </a:p>
          <a:p>
            <a:pPr marL="171450" indent="-171450">
              <a:buFont typeface="Arial" panose="020B0604020202020204" pitchFamily="34" charset="0"/>
              <a:buChar char="•"/>
            </a:pPr>
            <a:r>
              <a:rPr lang="en-GB" dirty="0"/>
              <a:t>The team are your link into the LRF and you will be activated through the team.</a:t>
            </a:r>
          </a:p>
        </p:txBody>
      </p:sp>
      <p:sp>
        <p:nvSpPr>
          <p:cNvPr id="4" name="Footer Placeholder 3"/>
          <p:cNvSpPr>
            <a:spLocks noGrp="1"/>
          </p:cNvSpPr>
          <p:nvPr>
            <p:ph type="ftr" sz="quarter" idx="4"/>
          </p:nvPr>
        </p:nvSpPr>
        <p:spPr/>
        <p:txBody>
          <a:bodyPr/>
          <a:lstStyle/>
          <a:p>
            <a:r>
              <a:rPr lang="en-GB"/>
              <a:t>V20210108</a:t>
            </a:r>
          </a:p>
        </p:txBody>
      </p:sp>
      <p:sp>
        <p:nvSpPr>
          <p:cNvPr id="5" name="Slide Number Placeholder 4"/>
          <p:cNvSpPr>
            <a:spLocks noGrp="1"/>
          </p:cNvSpPr>
          <p:nvPr>
            <p:ph type="sldNum" sz="quarter" idx="5"/>
          </p:nvPr>
        </p:nvSpPr>
        <p:spPr/>
        <p:txBody>
          <a:bodyPr/>
          <a:lstStyle/>
          <a:p>
            <a:fld id="{5C6E2844-1BBA-4E65-B4E5-A8F53AEC776B}" type="slidenum">
              <a:rPr lang="en-GB" smtClean="0"/>
              <a:t>9</a:t>
            </a:fld>
            <a:endParaRPr lang="en-GB"/>
          </a:p>
        </p:txBody>
      </p:sp>
    </p:spTree>
    <p:extLst>
      <p:ext uri="{BB962C8B-B14F-4D97-AF65-F5344CB8AC3E}">
        <p14:creationId xmlns:p14="http://schemas.microsoft.com/office/powerpoint/2010/main" val="2710906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p>
            <a:r>
              <a:rPr lang="en-GB" dirty="0"/>
              <a:t>V20230124</a:t>
            </a:r>
          </a:p>
        </p:txBody>
      </p:sp>
      <p:sp>
        <p:nvSpPr>
          <p:cNvPr id="6" name="Slide Number Placeholder 5"/>
          <p:cNvSpPr>
            <a:spLocks noGrp="1"/>
          </p:cNvSpPr>
          <p:nvPr>
            <p:ph type="sldNum" sz="quarter" idx="12"/>
          </p:nvPr>
        </p:nvSpPr>
        <p:spPr/>
        <p:txBody>
          <a:bodyPr/>
          <a:lstStyle>
            <a:lvl1pPr>
              <a:defRPr/>
            </a:lvl1pPr>
          </a:lstStyle>
          <a:p>
            <a:r>
              <a:rPr lang="en-GB" dirty="0"/>
              <a:t>V</a:t>
            </a:r>
          </a:p>
        </p:txBody>
      </p:sp>
      <p:pic>
        <p:nvPicPr>
          <p:cNvPr id="8" name="Picture 7" descr="Logo, company name&#10;&#10;Description automatically generated">
            <a:extLst>
              <a:ext uri="{FF2B5EF4-FFF2-40B4-BE49-F238E27FC236}">
                <a16:creationId xmlns:a16="http://schemas.microsoft.com/office/drawing/2014/main" id="{FC019674-693B-37B3-49B7-68A6122810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9130" y="104557"/>
            <a:ext cx="1768846" cy="1308318"/>
          </a:xfrm>
          <a:prstGeom prst="rect">
            <a:avLst/>
          </a:prstGeom>
        </p:spPr>
      </p:pic>
    </p:spTree>
    <p:extLst>
      <p:ext uri="{BB962C8B-B14F-4D97-AF65-F5344CB8AC3E}">
        <p14:creationId xmlns:p14="http://schemas.microsoft.com/office/powerpoint/2010/main" val="159326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dirty="0"/>
              <a:t>V20230124</a:t>
            </a:r>
          </a:p>
        </p:txBody>
      </p:sp>
      <p:sp>
        <p:nvSpPr>
          <p:cNvPr id="6" name="Slide Number Placeholder 5"/>
          <p:cNvSpPr>
            <a:spLocks noGrp="1"/>
          </p:cNvSpPr>
          <p:nvPr>
            <p:ph type="sldNum" sz="quarter" idx="12"/>
          </p:nvPr>
        </p:nvSpPr>
        <p:spPr/>
        <p:txBody>
          <a:bodyPr/>
          <a:lstStyle/>
          <a:p>
            <a:fld id="{F7B27F22-11C6-47EE-8B46-D3A8B57A6153}" type="slidenum">
              <a:rPr lang="en-GB" smtClean="0"/>
              <a:t>‹#›</a:t>
            </a:fld>
            <a:endParaRPr lang="en-GB"/>
          </a:p>
        </p:txBody>
      </p:sp>
    </p:spTree>
    <p:extLst>
      <p:ext uri="{BB962C8B-B14F-4D97-AF65-F5344CB8AC3E}">
        <p14:creationId xmlns:p14="http://schemas.microsoft.com/office/powerpoint/2010/main" val="157040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dirty="0"/>
              <a:t>V20230124</a:t>
            </a:r>
          </a:p>
        </p:txBody>
      </p:sp>
      <p:sp>
        <p:nvSpPr>
          <p:cNvPr id="6" name="Slide Number Placeholder 5"/>
          <p:cNvSpPr>
            <a:spLocks noGrp="1"/>
          </p:cNvSpPr>
          <p:nvPr>
            <p:ph type="sldNum" sz="quarter" idx="12"/>
          </p:nvPr>
        </p:nvSpPr>
        <p:spPr/>
        <p:txBody>
          <a:bodyPr/>
          <a:lstStyle/>
          <a:p>
            <a:fld id="{F7B27F22-11C6-47EE-8B46-D3A8B57A6153}" type="slidenum">
              <a:rPr lang="en-GB" smtClean="0"/>
              <a:t>‹#›</a:t>
            </a:fld>
            <a:endParaRPr lang="en-GB"/>
          </a:p>
        </p:txBody>
      </p:sp>
    </p:spTree>
    <p:extLst>
      <p:ext uri="{BB962C8B-B14F-4D97-AF65-F5344CB8AC3E}">
        <p14:creationId xmlns:p14="http://schemas.microsoft.com/office/powerpoint/2010/main" val="328084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46848" cy="1143000"/>
          </a:xfrm>
        </p:spPr>
        <p:txBody>
          <a:bodyPr anchor="t"/>
          <a:lstStyle>
            <a:lvl1pPr algn="l">
              <a:defRPr sz="28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dirty="0"/>
              <a:t>V20230124</a:t>
            </a:r>
          </a:p>
        </p:txBody>
      </p:sp>
      <p:sp>
        <p:nvSpPr>
          <p:cNvPr id="6" name="Slide Number Placeholder 5"/>
          <p:cNvSpPr>
            <a:spLocks noGrp="1"/>
          </p:cNvSpPr>
          <p:nvPr>
            <p:ph type="sldNum" sz="quarter" idx="12"/>
          </p:nvPr>
        </p:nvSpPr>
        <p:spPr/>
        <p:txBody>
          <a:bodyPr/>
          <a:lstStyle/>
          <a:p>
            <a:fld id="{F7B27F22-11C6-47EE-8B46-D3A8B57A6153}" type="slidenum">
              <a:rPr lang="en-GB" smtClean="0"/>
              <a:t>‹#›</a:t>
            </a:fld>
            <a:endParaRPr lang="en-GB"/>
          </a:p>
        </p:txBody>
      </p:sp>
      <p:pic>
        <p:nvPicPr>
          <p:cNvPr id="8" name="Picture 7" descr="Logo, company name&#10;&#10;Description automatically generated">
            <a:extLst>
              <a:ext uri="{FF2B5EF4-FFF2-40B4-BE49-F238E27FC236}">
                <a16:creationId xmlns:a16="http://schemas.microsoft.com/office/drawing/2014/main" id="{5E1F46DB-2E7A-57A4-6E89-E86B5838A7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9130" y="104557"/>
            <a:ext cx="1768846" cy="1308318"/>
          </a:xfrm>
          <a:prstGeom prst="rect">
            <a:avLst/>
          </a:prstGeom>
        </p:spPr>
      </p:pic>
    </p:spTree>
    <p:extLst>
      <p:ext uri="{BB962C8B-B14F-4D97-AF65-F5344CB8AC3E}">
        <p14:creationId xmlns:p14="http://schemas.microsoft.com/office/powerpoint/2010/main" val="205027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dirty="0"/>
              <a:t>V20230124</a:t>
            </a:r>
          </a:p>
        </p:txBody>
      </p:sp>
      <p:sp>
        <p:nvSpPr>
          <p:cNvPr id="6" name="Slide Number Placeholder 5"/>
          <p:cNvSpPr>
            <a:spLocks noGrp="1"/>
          </p:cNvSpPr>
          <p:nvPr>
            <p:ph type="sldNum" sz="quarter" idx="12"/>
          </p:nvPr>
        </p:nvSpPr>
        <p:spPr/>
        <p:txBody>
          <a:bodyPr/>
          <a:lstStyle/>
          <a:p>
            <a:fld id="{F7B27F22-11C6-47EE-8B46-D3A8B57A6153}" type="slidenum">
              <a:rPr lang="en-GB" smtClean="0"/>
              <a:t>‹#›</a:t>
            </a:fld>
            <a:endParaRPr lang="en-GB"/>
          </a:p>
        </p:txBody>
      </p:sp>
      <p:pic>
        <p:nvPicPr>
          <p:cNvPr id="8" name="Picture 7" descr="Logo, company name&#10;&#10;Description automatically generated">
            <a:extLst>
              <a:ext uri="{FF2B5EF4-FFF2-40B4-BE49-F238E27FC236}">
                <a16:creationId xmlns:a16="http://schemas.microsoft.com/office/drawing/2014/main" id="{49EB947B-B349-741F-1897-D9AE278540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9130" y="104557"/>
            <a:ext cx="1768846" cy="1308318"/>
          </a:xfrm>
          <a:prstGeom prst="rect">
            <a:avLst/>
          </a:prstGeom>
        </p:spPr>
      </p:pic>
    </p:spTree>
    <p:extLst>
      <p:ext uri="{BB962C8B-B14F-4D97-AF65-F5344CB8AC3E}">
        <p14:creationId xmlns:p14="http://schemas.microsoft.com/office/powerpoint/2010/main" val="31163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dirty="0"/>
              <a:t>V20230124</a:t>
            </a:r>
          </a:p>
        </p:txBody>
      </p:sp>
      <p:sp>
        <p:nvSpPr>
          <p:cNvPr id="7" name="Slide Number Placeholder 6"/>
          <p:cNvSpPr>
            <a:spLocks noGrp="1"/>
          </p:cNvSpPr>
          <p:nvPr>
            <p:ph type="sldNum" sz="quarter" idx="12"/>
          </p:nvPr>
        </p:nvSpPr>
        <p:spPr/>
        <p:txBody>
          <a:bodyPr/>
          <a:lstStyle/>
          <a:p>
            <a:fld id="{F7B27F22-11C6-47EE-8B46-D3A8B57A6153}" type="slidenum">
              <a:rPr lang="en-GB" smtClean="0"/>
              <a:t>‹#›</a:t>
            </a:fld>
            <a:endParaRPr lang="en-GB"/>
          </a:p>
        </p:txBody>
      </p:sp>
    </p:spTree>
    <p:extLst>
      <p:ext uri="{BB962C8B-B14F-4D97-AF65-F5344CB8AC3E}">
        <p14:creationId xmlns:p14="http://schemas.microsoft.com/office/powerpoint/2010/main" val="252124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dirty="0"/>
              <a:t>V20230124</a:t>
            </a:r>
          </a:p>
        </p:txBody>
      </p:sp>
      <p:sp>
        <p:nvSpPr>
          <p:cNvPr id="9" name="Slide Number Placeholder 8"/>
          <p:cNvSpPr>
            <a:spLocks noGrp="1"/>
          </p:cNvSpPr>
          <p:nvPr>
            <p:ph type="sldNum" sz="quarter" idx="12"/>
          </p:nvPr>
        </p:nvSpPr>
        <p:spPr/>
        <p:txBody>
          <a:bodyPr/>
          <a:lstStyle/>
          <a:p>
            <a:fld id="{F7B27F22-11C6-47EE-8B46-D3A8B57A6153}" type="slidenum">
              <a:rPr lang="en-GB" smtClean="0"/>
              <a:t>‹#›</a:t>
            </a:fld>
            <a:endParaRPr lang="en-GB"/>
          </a:p>
        </p:txBody>
      </p:sp>
    </p:spTree>
    <p:extLst>
      <p:ext uri="{BB962C8B-B14F-4D97-AF65-F5344CB8AC3E}">
        <p14:creationId xmlns:p14="http://schemas.microsoft.com/office/powerpoint/2010/main" val="143712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dirty="0"/>
              <a:t>V20230124</a:t>
            </a:r>
          </a:p>
        </p:txBody>
      </p:sp>
      <p:sp>
        <p:nvSpPr>
          <p:cNvPr id="5" name="Slide Number Placeholder 4"/>
          <p:cNvSpPr>
            <a:spLocks noGrp="1"/>
          </p:cNvSpPr>
          <p:nvPr>
            <p:ph type="sldNum" sz="quarter" idx="12"/>
          </p:nvPr>
        </p:nvSpPr>
        <p:spPr/>
        <p:txBody>
          <a:bodyPr/>
          <a:lstStyle/>
          <a:p>
            <a:fld id="{F7B27F22-11C6-47EE-8B46-D3A8B57A6153}" type="slidenum">
              <a:rPr lang="en-GB" smtClean="0"/>
              <a:t>‹#›</a:t>
            </a:fld>
            <a:endParaRPr lang="en-GB"/>
          </a:p>
        </p:txBody>
      </p:sp>
    </p:spTree>
    <p:extLst>
      <p:ext uri="{BB962C8B-B14F-4D97-AF65-F5344CB8AC3E}">
        <p14:creationId xmlns:p14="http://schemas.microsoft.com/office/powerpoint/2010/main" val="122175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dirty="0"/>
              <a:t>V20230124</a:t>
            </a:r>
          </a:p>
        </p:txBody>
      </p:sp>
      <p:sp>
        <p:nvSpPr>
          <p:cNvPr id="4" name="Slide Number Placeholder 3"/>
          <p:cNvSpPr>
            <a:spLocks noGrp="1"/>
          </p:cNvSpPr>
          <p:nvPr>
            <p:ph type="sldNum" sz="quarter" idx="12"/>
          </p:nvPr>
        </p:nvSpPr>
        <p:spPr/>
        <p:txBody>
          <a:bodyPr/>
          <a:lstStyle/>
          <a:p>
            <a:fld id="{F7B27F22-11C6-47EE-8B46-D3A8B57A6153}" type="slidenum">
              <a:rPr lang="en-GB" smtClean="0"/>
              <a:t>‹#›</a:t>
            </a:fld>
            <a:endParaRPr lang="en-GB"/>
          </a:p>
        </p:txBody>
      </p:sp>
    </p:spTree>
    <p:extLst>
      <p:ext uri="{BB962C8B-B14F-4D97-AF65-F5344CB8AC3E}">
        <p14:creationId xmlns:p14="http://schemas.microsoft.com/office/powerpoint/2010/main" val="226509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dirty="0"/>
              <a:t>V20230124</a:t>
            </a:r>
          </a:p>
        </p:txBody>
      </p:sp>
      <p:sp>
        <p:nvSpPr>
          <p:cNvPr id="7" name="Slide Number Placeholder 6"/>
          <p:cNvSpPr>
            <a:spLocks noGrp="1"/>
          </p:cNvSpPr>
          <p:nvPr>
            <p:ph type="sldNum" sz="quarter" idx="12"/>
          </p:nvPr>
        </p:nvSpPr>
        <p:spPr/>
        <p:txBody>
          <a:bodyPr/>
          <a:lstStyle/>
          <a:p>
            <a:fld id="{F7B27F22-11C6-47EE-8B46-D3A8B57A6153}" type="slidenum">
              <a:rPr lang="en-GB" smtClean="0"/>
              <a:t>‹#›</a:t>
            </a:fld>
            <a:endParaRPr lang="en-GB"/>
          </a:p>
        </p:txBody>
      </p:sp>
    </p:spTree>
    <p:extLst>
      <p:ext uri="{BB962C8B-B14F-4D97-AF65-F5344CB8AC3E}">
        <p14:creationId xmlns:p14="http://schemas.microsoft.com/office/powerpoint/2010/main" val="311515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dirty="0"/>
              <a:t>V20230124</a:t>
            </a:r>
          </a:p>
        </p:txBody>
      </p:sp>
      <p:sp>
        <p:nvSpPr>
          <p:cNvPr id="7" name="Slide Number Placeholder 6"/>
          <p:cNvSpPr>
            <a:spLocks noGrp="1"/>
          </p:cNvSpPr>
          <p:nvPr>
            <p:ph type="sldNum" sz="quarter" idx="12"/>
          </p:nvPr>
        </p:nvSpPr>
        <p:spPr/>
        <p:txBody>
          <a:bodyPr/>
          <a:lstStyle/>
          <a:p>
            <a:fld id="{F7B27F22-11C6-47EE-8B46-D3A8B57A6153}" type="slidenum">
              <a:rPr lang="en-GB" smtClean="0"/>
              <a:t>‹#›</a:t>
            </a:fld>
            <a:endParaRPr lang="en-GB"/>
          </a:p>
        </p:txBody>
      </p:sp>
    </p:spTree>
    <p:extLst>
      <p:ext uri="{BB962C8B-B14F-4D97-AF65-F5344CB8AC3E}">
        <p14:creationId xmlns:p14="http://schemas.microsoft.com/office/powerpoint/2010/main" val="40073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V20210108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27F22-11C6-47EE-8B46-D3A8B57A6153}" type="slidenum">
              <a:rPr lang="en-GB" smtClean="0"/>
              <a:t>‹#›</a:t>
            </a:fld>
            <a:endParaRPr lang="en-GB"/>
          </a:p>
        </p:txBody>
      </p:sp>
    </p:spTree>
    <p:extLst>
      <p:ext uri="{BB962C8B-B14F-4D97-AF65-F5344CB8AC3E}">
        <p14:creationId xmlns:p14="http://schemas.microsoft.com/office/powerpoint/2010/main" val="229040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fif"/><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79034644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05064"/>
            <a:ext cx="7772400" cy="1470025"/>
          </a:xfrm>
        </p:spPr>
        <p:txBody>
          <a:bodyPr/>
          <a:lstStyle/>
          <a:p>
            <a:r>
              <a:rPr lang="en-GB" dirty="0"/>
              <a:t>Induction Event</a:t>
            </a:r>
          </a:p>
        </p:txBody>
      </p:sp>
      <p:pic>
        <p:nvPicPr>
          <p:cNvPr id="3" name="Picture 2">
            <a:extLst>
              <a:ext uri="{FF2B5EF4-FFF2-40B4-BE49-F238E27FC236}">
                <a16:creationId xmlns:a16="http://schemas.microsoft.com/office/drawing/2014/main" id="{DB2BB9B1-C2C1-74E3-879A-B847D68F5D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181429"/>
            <a:ext cx="3104425" cy="13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59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D808-A091-8715-A30B-FADA4F75B75A}"/>
              </a:ext>
            </a:extLst>
          </p:cNvPr>
          <p:cNvSpPr>
            <a:spLocks noGrp="1"/>
          </p:cNvSpPr>
          <p:nvPr>
            <p:ph type="title"/>
          </p:nvPr>
        </p:nvSpPr>
        <p:spPr/>
        <p:txBody>
          <a:bodyPr/>
          <a:lstStyle/>
          <a:p>
            <a:r>
              <a:rPr lang="en-GB" dirty="0"/>
              <a:t>JESIP Principles</a:t>
            </a:r>
          </a:p>
        </p:txBody>
      </p:sp>
      <p:sp>
        <p:nvSpPr>
          <p:cNvPr id="4" name="Footer Placeholder 3">
            <a:extLst>
              <a:ext uri="{FF2B5EF4-FFF2-40B4-BE49-F238E27FC236}">
                <a16:creationId xmlns:a16="http://schemas.microsoft.com/office/drawing/2014/main" id="{667720AF-2B37-75B8-693C-FD7BDF7BCC41}"/>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806E8A48-8954-74E6-015B-4F04D16DBBB7}"/>
              </a:ext>
            </a:extLst>
          </p:cNvPr>
          <p:cNvSpPr>
            <a:spLocks noGrp="1"/>
          </p:cNvSpPr>
          <p:nvPr>
            <p:ph type="sldNum" sz="quarter" idx="12"/>
          </p:nvPr>
        </p:nvSpPr>
        <p:spPr/>
        <p:txBody>
          <a:bodyPr/>
          <a:lstStyle/>
          <a:p>
            <a:fld id="{F7B27F22-11C6-47EE-8B46-D3A8B57A6153}" type="slidenum">
              <a:rPr lang="en-GB" smtClean="0"/>
              <a:t>10</a:t>
            </a:fld>
            <a:endParaRPr lang="en-GB"/>
          </a:p>
        </p:txBody>
      </p:sp>
      <p:pic>
        <p:nvPicPr>
          <p:cNvPr id="6" name="Content Placeholder 5">
            <a:extLst>
              <a:ext uri="{FF2B5EF4-FFF2-40B4-BE49-F238E27FC236}">
                <a16:creationId xmlns:a16="http://schemas.microsoft.com/office/drawing/2014/main" id="{DE18AD2C-44B4-FBD7-7777-A05A9939D3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0430" y="1600200"/>
            <a:ext cx="5143139" cy="4525963"/>
          </a:xfrm>
          <a:prstGeom prst="rect">
            <a:avLst/>
          </a:prstGeom>
        </p:spPr>
      </p:pic>
    </p:spTree>
    <p:extLst>
      <p:ext uri="{BB962C8B-B14F-4D97-AF65-F5344CB8AC3E}">
        <p14:creationId xmlns:p14="http://schemas.microsoft.com/office/powerpoint/2010/main" val="440957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A22C-7316-4639-A8B6-C07F546F7716}"/>
              </a:ext>
            </a:extLst>
          </p:cNvPr>
          <p:cNvSpPr>
            <a:spLocks noGrp="1"/>
          </p:cNvSpPr>
          <p:nvPr>
            <p:ph type="title"/>
          </p:nvPr>
        </p:nvSpPr>
        <p:spPr/>
        <p:txBody>
          <a:bodyPr/>
          <a:lstStyle/>
          <a:p>
            <a:r>
              <a:rPr lang="en-GB" dirty="0"/>
              <a:t>Previous Incidents</a:t>
            </a:r>
          </a:p>
        </p:txBody>
      </p:sp>
      <p:sp>
        <p:nvSpPr>
          <p:cNvPr id="4" name="Footer Placeholder 3">
            <a:extLst>
              <a:ext uri="{FF2B5EF4-FFF2-40B4-BE49-F238E27FC236}">
                <a16:creationId xmlns:a16="http://schemas.microsoft.com/office/drawing/2014/main" id="{23641A15-EC29-26A1-12F6-50FB85561E7D}"/>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208A8103-0B73-5EAB-A91F-4E36E448FB63}"/>
              </a:ext>
            </a:extLst>
          </p:cNvPr>
          <p:cNvSpPr>
            <a:spLocks noGrp="1"/>
          </p:cNvSpPr>
          <p:nvPr>
            <p:ph type="sldNum" sz="quarter" idx="12"/>
          </p:nvPr>
        </p:nvSpPr>
        <p:spPr/>
        <p:txBody>
          <a:bodyPr/>
          <a:lstStyle/>
          <a:p>
            <a:fld id="{F7B27F22-11C6-47EE-8B46-D3A8B57A6153}" type="slidenum">
              <a:rPr lang="en-GB" smtClean="0"/>
              <a:t>11</a:t>
            </a:fld>
            <a:endParaRPr lang="en-GB"/>
          </a:p>
        </p:txBody>
      </p:sp>
      <p:graphicFrame>
        <p:nvGraphicFramePr>
          <p:cNvPr id="8" name="Table 7">
            <a:extLst>
              <a:ext uri="{FF2B5EF4-FFF2-40B4-BE49-F238E27FC236}">
                <a16:creationId xmlns:a16="http://schemas.microsoft.com/office/drawing/2014/main" id="{D3272E17-8169-3BA7-73CD-BFE71BA9F8EC}"/>
              </a:ext>
            </a:extLst>
          </p:cNvPr>
          <p:cNvGraphicFramePr>
            <a:graphicFrameLocks noGrp="1"/>
          </p:cNvGraphicFramePr>
          <p:nvPr>
            <p:extLst>
              <p:ext uri="{D42A27DB-BD31-4B8C-83A1-F6EECF244321}">
                <p14:modId xmlns:p14="http://schemas.microsoft.com/office/powerpoint/2010/main" val="1424101118"/>
              </p:ext>
            </p:extLst>
          </p:nvPr>
        </p:nvGraphicFramePr>
        <p:xfrm>
          <a:off x="457200" y="1600199"/>
          <a:ext cx="8291265" cy="4730802"/>
        </p:xfrm>
        <a:graphic>
          <a:graphicData uri="http://schemas.openxmlformats.org/drawingml/2006/table">
            <a:tbl>
              <a:tblPr/>
              <a:tblGrid>
                <a:gridCol w="1172112">
                  <a:extLst>
                    <a:ext uri="{9D8B030D-6E8A-4147-A177-3AD203B41FA5}">
                      <a16:colId xmlns:a16="http://schemas.microsoft.com/office/drawing/2014/main" val="769981032"/>
                    </a:ext>
                  </a:extLst>
                </a:gridCol>
                <a:gridCol w="1594843">
                  <a:extLst>
                    <a:ext uri="{9D8B030D-6E8A-4147-A177-3AD203B41FA5}">
                      <a16:colId xmlns:a16="http://schemas.microsoft.com/office/drawing/2014/main" val="21125602"/>
                    </a:ext>
                  </a:extLst>
                </a:gridCol>
                <a:gridCol w="5524310">
                  <a:extLst>
                    <a:ext uri="{9D8B030D-6E8A-4147-A177-3AD203B41FA5}">
                      <a16:colId xmlns:a16="http://schemas.microsoft.com/office/drawing/2014/main" val="1606880140"/>
                    </a:ext>
                  </a:extLst>
                </a:gridCol>
              </a:tblGrid>
              <a:tr h="191238">
                <a:tc gridSpan="3">
                  <a:txBody>
                    <a:bodyPr/>
                    <a:lstStyle/>
                    <a:p>
                      <a:pPr algn="l" fontAlgn="base"/>
                      <a:r>
                        <a:rPr lang="en-GB" sz="800" b="1" i="0">
                          <a:solidFill>
                            <a:srgbClr val="FFFFFF"/>
                          </a:solidFill>
                          <a:effectLst/>
                          <a:latin typeface="Calibri" panose="020F0502020204030204" pitchFamily="34" charset="0"/>
                        </a:rPr>
                        <a:t>2022​</a:t>
                      </a:r>
                      <a:endParaRPr lang="en-GB" sz="1300" b="1" i="0">
                        <a:solidFill>
                          <a:srgbClr val="FFFFFF"/>
                        </a:solidFill>
                        <a:effectLst/>
                      </a:endParaRP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4F81B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00510933"/>
                  </a:ext>
                </a:extLst>
              </a:tr>
              <a:tr h="573714">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8</a:t>
                      </a:r>
                      <a:r>
                        <a:rPr lang="en-GB" sz="1200" b="0" i="0" baseline="30000">
                          <a:solidFill>
                            <a:srgbClr val="000000"/>
                          </a:solidFill>
                          <a:effectLst/>
                          <a:latin typeface="Arial" panose="020B0604020202020204" pitchFamily="34" charset="0"/>
                          <a:cs typeface="Arial" panose="020B0604020202020204" pitchFamily="34" charset="0"/>
                        </a:rPr>
                        <a:t>th</a:t>
                      </a:r>
                      <a:r>
                        <a:rPr lang="en-GB" sz="1200" b="0" i="0">
                          <a:solidFill>
                            <a:srgbClr val="000000"/>
                          </a:solidFill>
                          <a:effectLst/>
                          <a:latin typeface="Arial" panose="020B0604020202020204" pitchFamily="34" charset="0"/>
                          <a:cs typeface="Arial" panose="020B0604020202020204" pitchFamily="34" charset="0"/>
                        </a:rPr>
                        <a:t> – 19</a:t>
                      </a:r>
                      <a:r>
                        <a:rPr lang="en-GB" sz="1200" b="0" i="0" baseline="30000">
                          <a:solidFill>
                            <a:srgbClr val="000000"/>
                          </a:solidFill>
                          <a:effectLst/>
                          <a:latin typeface="Arial" panose="020B0604020202020204" pitchFamily="34" charset="0"/>
                          <a:cs typeface="Arial" panose="020B0604020202020204" pitchFamily="34" charset="0"/>
                        </a:rPr>
                        <a:t>th</a:t>
                      </a:r>
                      <a:r>
                        <a:rPr lang="en-GB" sz="1200" b="0" i="0">
                          <a:solidFill>
                            <a:srgbClr val="000000"/>
                          </a:solidFill>
                          <a:effectLst/>
                          <a:latin typeface="Arial" panose="020B0604020202020204" pitchFamily="34" charset="0"/>
                          <a:cs typeface="Arial" panose="020B0604020202020204" pitchFamily="34" charset="0"/>
                        </a:rPr>
                        <a:t> September ​</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D0D8E8"/>
                    </a:solidFill>
                  </a:tcPr>
                </a:tc>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Operation London Bridge​</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D0D8E8"/>
                    </a:solidFill>
                  </a:tcPr>
                </a:tc>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4 x SCG and 5 x TCG – 3 x cells (MAIC / W&amp;I / R&amp;L)​</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869176131"/>
                  </a:ext>
                </a:extLst>
              </a:tr>
              <a:tr h="446222">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11</a:t>
                      </a:r>
                      <a:r>
                        <a:rPr lang="en-GB" sz="1200" b="0" i="0" baseline="30000">
                          <a:solidFill>
                            <a:srgbClr val="000000"/>
                          </a:solidFill>
                          <a:effectLst/>
                          <a:latin typeface="Arial" panose="020B0604020202020204" pitchFamily="34" charset="0"/>
                          <a:cs typeface="Arial" panose="020B0604020202020204" pitchFamily="34" charset="0"/>
                        </a:rPr>
                        <a:t>th</a:t>
                      </a:r>
                      <a:r>
                        <a:rPr lang="en-GB" sz="1200" b="0" i="0">
                          <a:solidFill>
                            <a:srgbClr val="000000"/>
                          </a:solidFill>
                          <a:effectLst/>
                          <a:latin typeface="Arial" panose="020B0604020202020204" pitchFamily="34" charset="0"/>
                          <a:cs typeface="Arial" panose="020B0604020202020204" pitchFamily="34" charset="0"/>
                        </a:rPr>
                        <a:t> July​</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E9EDF4"/>
                    </a:solidFill>
                  </a:tcPr>
                </a:tc>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Heat Health Alert L4​</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E9EDF4"/>
                    </a:solidFill>
                  </a:tcPr>
                </a:tc>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Pre-cautionary SCGx3, Health Response, Warn and Inform Cell​</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545006436"/>
                  </a:ext>
                </a:extLst>
              </a:tr>
              <a:tr h="446222">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17</a:t>
                      </a:r>
                      <a:r>
                        <a:rPr lang="en-GB" sz="1200" b="0" i="0" baseline="30000">
                          <a:solidFill>
                            <a:srgbClr val="000000"/>
                          </a:solidFill>
                          <a:effectLst/>
                          <a:latin typeface="Arial" panose="020B0604020202020204" pitchFamily="34" charset="0"/>
                          <a:cs typeface="Arial" panose="020B0604020202020204" pitchFamily="34" charset="0"/>
                        </a:rPr>
                        <a:t>th</a:t>
                      </a:r>
                      <a:r>
                        <a:rPr lang="en-GB" sz="1200" b="0" i="0">
                          <a:solidFill>
                            <a:srgbClr val="000000"/>
                          </a:solidFill>
                          <a:effectLst/>
                          <a:latin typeface="Arial" panose="020B0604020202020204" pitchFamily="34" charset="0"/>
                          <a:cs typeface="Arial" panose="020B0604020202020204" pitchFamily="34" charset="0"/>
                        </a:rPr>
                        <a:t> February​</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D0D8E8"/>
                    </a:solidFill>
                  </a:tcPr>
                </a:tc>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Storm Eunice​</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D0D8E8"/>
                    </a:solidFill>
                  </a:tcPr>
                </a:tc>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HAT, Pre-cautionary SCG x 2, response cell at Police HQ (Police, LCC Highways, LCC EP &amp; Fire) to co-ordinate  incidents.​</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908188002"/>
                  </a:ext>
                </a:extLst>
              </a:tr>
              <a:tr h="191238">
                <a:tc gridSpan="3">
                  <a:txBody>
                    <a:bodyPr/>
                    <a:lstStyle/>
                    <a:p>
                      <a:pPr algn="l" fontAlgn="base"/>
                      <a:r>
                        <a:rPr lang="en-GB" sz="1200" b="1" i="0" dirty="0">
                          <a:solidFill>
                            <a:srgbClr val="FFFFFF"/>
                          </a:solidFill>
                          <a:effectLst/>
                          <a:latin typeface="Arial" panose="020B0604020202020204" pitchFamily="34" charset="0"/>
                          <a:cs typeface="Arial" panose="020B0604020202020204" pitchFamily="34" charset="0"/>
                        </a:rPr>
                        <a:t>2020</a:t>
                      </a:r>
                      <a:r>
                        <a:rPr lang="en-GB" sz="1200" b="0" i="0" dirty="0">
                          <a:solidFill>
                            <a:srgbClr val="000000"/>
                          </a:solidFill>
                          <a:effectLst/>
                          <a:latin typeface="Arial" panose="020B0604020202020204" pitchFamily="34" charset="0"/>
                          <a:cs typeface="Arial" panose="020B0604020202020204" pitchFamily="34" charset="0"/>
                        </a:rPr>
                        <a:t>​</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4F81B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1443557"/>
                  </a:ext>
                </a:extLst>
              </a:tr>
              <a:tr h="446222">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Jan – March 22​</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D0D8E8"/>
                    </a:solidFill>
                  </a:tcPr>
                </a:tc>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Covid-19​</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D0D8E8"/>
                    </a:solidFill>
                  </a:tcPr>
                </a:tc>
                <a:tc>
                  <a:txBody>
                    <a:bodyPr/>
                    <a:lstStyle/>
                    <a:p>
                      <a:pPr algn="l" fontAlgn="base"/>
                      <a:r>
                        <a:rPr lang="en-GB" sz="1200" b="0" i="0" dirty="0">
                          <a:solidFill>
                            <a:srgbClr val="000000"/>
                          </a:solidFill>
                          <a:effectLst/>
                          <a:latin typeface="Arial" panose="020B0604020202020204" pitchFamily="34" charset="0"/>
                          <a:cs typeface="Arial" panose="020B0604020202020204" pitchFamily="34" charset="0"/>
                        </a:rPr>
                        <a:t>LRF SCG, RCG &amp; TCG held. Incident went into and out of response as COVID cases rose.​</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959724448"/>
                  </a:ext>
                </a:extLst>
              </a:tr>
              <a:tr h="191238">
                <a:tc gridSpan="3">
                  <a:txBody>
                    <a:bodyPr/>
                    <a:lstStyle/>
                    <a:p>
                      <a:pPr algn="l" fontAlgn="base"/>
                      <a:r>
                        <a:rPr lang="en-GB" sz="1200" b="1" i="0">
                          <a:solidFill>
                            <a:srgbClr val="FFFFFF"/>
                          </a:solidFill>
                          <a:effectLst/>
                          <a:latin typeface="Arial" panose="020B0604020202020204" pitchFamily="34" charset="0"/>
                          <a:cs typeface="Arial" panose="020B0604020202020204" pitchFamily="34" charset="0"/>
                        </a:rPr>
                        <a:t>2019</a:t>
                      </a:r>
                      <a:r>
                        <a:rPr lang="en-GB" sz="1200" b="0" i="0">
                          <a:solidFill>
                            <a:srgbClr val="000000"/>
                          </a:solidFill>
                          <a:effectLst/>
                          <a:latin typeface="Arial" panose="020B0604020202020204" pitchFamily="34" charset="0"/>
                          <a:cs typeface="Arial" panose="020B0604020202020204" pitchFamily="34" charset="0"/>
                        </a:rPr>
                        <a:t>​</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4F81B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91159945"/>
                  </a:ext>
                </a:extLst>
              </a:tr>
              <a:tr h="573714">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12</a:t>
                      </a:r>
                      <a:r>
                        <a:rPr lang="en-GB" sz="1200" b="0" i="0" baseline="30000">
                          <a:solidFill>
                            <a:srgbClr val="000000"/>
                          </a:solidFill>
                          <a:effectLst/>
                          <a:latin typeface="Arial" panose="020B0604020202020204" pitchFamily="34" charset="0"/>
                          <a:cs typeface="Arial" panose="020B0604020202020204" pitchFamily="34" charset="0"/>
                        </a:rPr>
                        <a:t>th</a:t>
                      </a:r>
                      <a:r>
                        <a:rPr lang="en-GB" sz="1200" b="0" i="0">
                          <a:solidFill>
                            <a:srgbClr val="000000"/>
                          </a:solidFill>
                          <a:effectLst/>
                          <a:latin typeface="Arial" panose="020B0604020202020204" pitchFamily="34" charset="0"/>
                          <a:cs typeface="Arial" panose="020B0604020202020204" pitchFamily="34" charset="0"/>
                        </a:rPr>
                        <a:t> – 24</a:t>
                      </a:r>
                      <a:r>
                        <a:rPr lang="en-GB" sz="1200" b="0" i="0" baseline="30000">
                          <a:solidFill>
                            <a:srgbClr val="000000"/>
                          </a:solidFill>
                          <a:effectLst/>
                          <a:latin typeface="Arial" panose="020B0604020202020204" pitchFamily="34" charset="0"/>
                          <a:cs typeface="Arial" panose="020B0604020202020204" pitchFamily="34" charset="0"/>
                        </a:rPr>
                        <a:t>th</a:t>
                      </a:r>
                      <a:r>
                        <a:rPr lang="en-GB" sz="1200" b="0" i="0">
                          <a:solidFill>
                            <a:srgbClr val="000000"/>
                          </a:solidFill>
                          <a:effectLst/>
                          <a:latin typeface="Arial" panose="020B0604020202020204" pitchFamily="34" charset="0"/>
                          <a:cs typeface="Arial" panose="020B0604020202020204" pitchFamily="34" charset="0"/>
                        </a:rPr>
                        <a:t> June​</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D0D8E8"/>
                    </a:solidFill>
                  </a:tcPr>
                </a:tc>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Operation Biography​</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D0D8E8"/>
                    </a:solidFill>
                  </a:tcPr>
                </a:tc>
                <a:tc>
                  <a:txBody>
                    <a:bodyPr/>
                    <a:lstStyle/>
                    <a:p>
                      <a:pPr algn="l" fontAlgn="base"/>
                      <a:r>
                        <a:rPr lang="en-GB" sz="1200" b="0" i="0" dirty="0">
                          <a:solidFill>
                            <a:srgbClr val="000000"/>
                          </a:solidFill>
                          <a:effectLst/>
                          <a:latin typeface="Arial" panose="020B0604020202020204" pitchFamily="34" charset="0"/>
                          <a:cs typeface="Arial" panose="020B0604020202020204" pitchFamily="34" charset="0"/>
                        </a:rPr>
                        <a:t>LRF SCG &amp; TCG held. CEC activated. Breach in Relief Channel on River Steeping flooding Wainfleet.​</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153824852"/>
                  </a:ext>
                </a:extLst>
              </a:tr>
              <a:tr h="191238">
                <a:tc gridSpan="3">
                  <a:txBody>
                    <a:bodyPr/>
                    <a:lstStyle/>
                    <a:p>
                      <a:pPr algn="l" fontAlgn="base"/>
                      <a:r>
                        <a:rPr lang="en-GB" sz="1200" b="1" i="0">
                          <a:solidFill>
                            <a:srgbClr val="FFFFFF"/>
                          </a:solidFill>
                          <a:effectLst/>
                          <a:latin typeface="Arial" panose="020B0604020202020204" pitchFamily="34" charset="0"/>
                          <a:cs typeface="Arial" panose="020B0604020202020204" pitchFamily="34" charset="0"/>
                        </a:rPr>
                        <a:t>2018</a:t>
                      </a:r>
                      <a:r>
                        <a:rPr lang="en-GB" sz="1200" b="0" i="0">
                          <a:solidFill>
                            <a:srgbClr val="000000"/>
                          </a:solidFill>
                          <a:effectLst/>
                          <a:latin typeface="Arial" panose="020B0604020202020204" pitchFamily="34" charset="0"/>
                          <a:cs typeface="Arial" panose="020B0604020202020204" pitchFamily="34" charset="0"/>
                        </a:rPr>
                        <a:t>​</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4F81B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67440346"/>
                  </a:ext>
                </a:extLst>
              </a:tr>
              <a:tr h="701206">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9</a:t>
                      </a:r>
                      <a:r>
                        <a:rPr lang="en-GB" sz="1200" b="0" i="0" baseline="30000">
                          <a:solidFill>
                            <a:srgbClr val="000000"/>
                          </a:solidFill>
                          <a:effectLst/>
                          <a:latin typeface="Arial" panose="020B0604020202020204" pitchFamily="34" charset="0"/>
                          <a:cs typeface="Arial" panose="020B0604020202020204" pitchFamily="34" charset="0"/>
                        </a:rPr>
                        <a:t>th</a:t>
                      </a:r>
                      <a:r>
                        <a:rPr lang="en-GB" sz="1200" b="0" i="0">
                          <a:solidFill>
                            <a:srgbClr val="000000"/>
                          </a:solidFill>
                          <a:effectLst/>
                          <a:latin typeface="Arial" panose="020B0604020202020204" pitchFamily="34" charset="0"/>
                          <a:cs typeface="Arial" panose="020B0604020202020204" pitchFamily="34" charset="0"/>
                        </a:rPr>
                        <a:t> October​</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D0D8E8"/>
                    </a:solidFill>
                  </a:tcPr>
                </a:tc>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Suspect package at bus station​</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D0D8E8"/>
                    </a:solidFill>
                  </a:tcPr>
                </a:tc>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LRF SCG held. EOD in attendance. 3 potential sites. CT incident? Lincoln City Centre evacuated, train, bus and road services stopped – main arterial routes.​</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060380007"/>
                  </a:ext>
                </a:extLst>
              </a:tr>
              <a:tr h="573714">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Feb / Mar​</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E9EDF4"/>
                    </a:solidFill>
                  </a:tcPr>
                </a:tc>
                <a:tc>
                  <a:txBody>
                    <a:bodyPr/>
                    <a:lstStyle/>
                    <a:p>
                      <a:pPr algn="l" fontAlgn="base"/>
                      <a:r>
                        <a:rPr lang="en-GB" sz="1200" b="0" i="0">
                          <a:solidFill>
                            <a:srgbClr val="000000"/>
                          </a:solidFill>
                          <a:effectLst/>
                          <a:latin typeface="Arial" panose="020B0604020202020204" pitchFamily="34" charset="0"/>
                          <a:cs typeface="Arial" panose="020B0604020202020204" pitchFamily="34" charset="0"/>
                        </a:rPr>
                        <a:t>Snow response​</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E9EDF4"/>
                    </a:solidFill>
                  </a:tcPr>
                </a:tc>
                <a:tc>
                  <a:txBody>
                    <a:bodyPr/>
                    <a:lstStyle/>
                    <a:p>
                      <a:pPr algn="l" fontAlgn="base"/>
                      <a:r>
                        <a:rPr lang="en-GB" sz="1200" b="0" i="0" dirty="0">
                          <a:solidFill>
                            <a:srgbClr val="000000"/>
                          </a:solidFill>
                          <a:effectLst/>
                          <a:latin typeface="Arial" panose="020B0604020202020204" pitchFamily="34" charset="0"/>
                          <a:cs typeface="Arial" panose="020B0604020202020204" pitchFamily="34" charset="0"/>
                        </a:rPr>
                        <a:t>LRF pre-cautionary SCG held on 26</a:t>
                      </a:r>
                      <a:r>
                        <a:rPr lang="en-GB" sz="1200" b="0" i="0" baseline="30000" dirty="0">
                          <a:solidFill>
                            <a:srgbClr val="000000"/>
                          </a:solidFill>
                          <a:effectLst/>
                          <a:latin typeface="Arial" panose="020B0604020202020204" pitchFamily="34" charset="0"/>
                          <a:cs typeface="Arial" panose="020B0604020202020204" pitchFamily="34" charset="0"/>
                        </a:rPr>
                        <a:t>th</a:t>
                      </a:r>
                      <a:r>
                        <a:rPr lang="en-GB" sz="1200" b="0" i="0" dirty="0">
                          <a:solidFill>
                            <a:srgbClr val="000000"/>
                          </a:solidFill>
                          <a:effectLst/>
                          <a:latin typeface="Arial" panose="020B0604020202020204" pitchFamily="34" charset="0"/>
                          <a:cs typeface="Arial" panose="020B0604020202020204" pitchFamily="34" charset="0"/>
                        </a:rPr>
                        <a:t> Feb - CEC activated &amp; command and control arrangements made. CEC operational until 1</a:t>
                      </a:r>
                      <a:r>
                        <a:rPr lang="en-GB" sz="1200" b="0" i="0" baseline="30000" dirty="0">
                          <a:solidFill>
                            <a:srgbClr val="000000"/>
                          </a:solidFill>
                          <a:effectLst/>
                          <a:latin typeface="Arial" panose="020B0604020202020204" pitchFamily="34" charset="0"/>
                          <a:cs typeface="Arial" panose="020B0604020202020204" pitchFamily="34" charset="0"/>
                        </a:rPr>
                        <a:t>st</a:t>
                      </a:r>
                      <a:r>
                        <a:rPr lang="en-GB" sz="1200" b="0" i="0" dirty="0">
                          <a:solidFill>
                            <a:srgbClr val="000000"/>
                          </a:solidFill>
                          <a:effectLst/>
                          <a:latin typeface="Arial" panose="020B0604020202020204" pitchFamily="34" charset="0"/>
                          <a:cs typeface="Arial" panose="020B0604020202020204" pitchFamily="34" charset="0"/>
                        </a:rPr>
                        <a:t> March.​</a:t>
                      </a:r>
                    </a:p>
                  </a:txBody>
                  <a:tcPr marL="63746" marR="63746" marT="31873" marB="31873">
                    <a:lnL w="7196" cap="flat" cmpd="sng" algn="ctr">
                      <a:solidFill>
                        <a:srgbClr val="FFFFFF"/>
                      </a:solidFill>
                      <a:prstDash val="solid"/>
                      <a:round/>
                      <a:headEnd type="none" w="med" len="med"/>
                      <a:tailEnd type="none" w="med" len="med"/>
                    </a:lnL>
                    <a:lnR w="7196" cap="flat" cmpd="sng" algn="ctr">
                      <a:solidFill>
                        <a:srgbClr val="FFFFFF"/>
                      </a:solidFill>
                      <a:prstDash val="solid"/>
                      <a:round/>
                      <a:headEnd type="none" w="med" len="med"/>
                      <a:tailEnd type="none" w="med" len="med"/>
                    </a:lnR>
                    <a:lnT w="7196" cap="flat" cmpd="sng" algn="ctr">
                      <a:solidFill>
                        <a:srgbClr val="FFFFFF"/>
                      </a:solidFill>
                      <a:prstDash val="solid"/>
                      <a:round/>
                      <a:headEnd type="none" w="med" len="med"/>
                      <a:tailEnd type="none" w="med" len="med"/>
                    </a:lnT>
                    <a:lnB w="7196"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135213456"/>
                  </a:ext>
                </a:extLst>
              </a:tr>
            </a:tbl>
          </a:graphicData>
        </a:graphic>
      </p:graphicFrame>
      <p:sp>
        <p:nvSpPr>
          <p:cNvPr id="9" name="Rectangle 2">
            <a:extLst>
              <a:ext uri="{FF2B5EF4-FFF2-40B4-BE49-F238E27FC236}">
                <a16:creationId xmlns:a16="http://schemas.microsoft.com/office/drawing/2014/main" id="{92415D46-1804-8583-167C-18E0BB1D7416}"/>
              </a:ext>
            </a:extLst>
          </p:cNvPr>
          <p:cNvSpPr>
            <a:spLocks noChangeArrowheads="1"/>
          </p:cNvSpPr>
          <p:nvPr/>
        </p:nvSpPr>
        <p:spPr bwMode="auto">
          <a:xfrm>
            <a:off x="3140075"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125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0FD72-1BDA-3CDB-E570-D93413AF1162}"/>
              </a:ext>
            </a:extLst>
          </p:cNvPr>
          <p:cNvSpPr>
            <a:spLocks noGrp="1"/>
          </p:cNvSpPr>
          <p:nvPr>
            <p:ph type="title"/>
          </p:nvPr>
        </p:nvSpPr>
        <p:spPr/>
        <p:txBody>
          <a:bodyPr/>
          <a:lstStyle/>
          <a:p>
            <a:r>
              <a:rPr lang="en-GB" dirty="0"/>
              <a:t>Your Role Activity</a:t>
            </a:r>
          </a:p>
        </p:txBody>
      </p:sp>
      <p:pic>
        <p:nvPicPr>
          <p:cNvPr id="7" name="Content Placeholder 6" descr="A group of people holding hands&#10;&#10;Description automatically generated with low confidence">
            <a:extLst>
              <a:ext uri="{FF2B5EF4-FFF2-40B4-BE49-F238E27FC236}">
                <a16:creationId xmlns:a16="http://schemas.microsoft.com/office/drawing/2014/main" id="{CA6F8CD9-DBC5-3F8B-2E64-218FBF1BF7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7744" y="2060848"/>
            <a:ext cx="4514850" cy="3000375"/>
          </a:xfrm>
        </p:spPr>
      </p:pic>
      <p:sp>
        <p:nvSpPr>
          <p:cNvPr id="4" name="Footer Placeholder 3">
            <a:extLst>
              <a:ext uri="{FF2B5EF4-FFF2-40B4-BE49-F238E27FC236}">
                <a16:creationId xmlns:a16="http://schemas.microsoft.com/office/drawing/2014/main" id="{7B243A34-C71C-7817-1C2A-6CF46599EDFB}"/>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E0F75475-DEA9-21BD-CB2F-C90C5F119AA4}"/>
              </a:ext>
            </a:extLst>
          </p:cNvPr>
          <p:cNvSpPr>
            <a:spLocks noGrp="1"/>
          </p:cNvSpPr>
          <p:nvPr>
            <p:ph type="sldNum" sz="quarter" idx="12"/>
          </p:nvPr>
        </p:nvSpPr>
        <p:spPr/>
        <p:txBody>
          <a:bodyPr/>
          <a:lstStyle/>
          <a:p>
            <a:fld id="{F7B27F22-11C6-47EE-8B46-D3A8B57A6153}" type="slidenum">
              <a:rPr lang="en-GB" smtClean="0"/>
              <a:t>12</a:t>
            </a:fld>
            <a:endParaRPr lang="en-GB"/>
          </a:p>
        </p:txBody>
      </p:sp>
    </p:spTree>
    <p:extLst>
      <p:ext uri="{BB962C8B-B14F-4D97-AF65-F5344CB8AC3E}">
        <p14:creationId xmlns:p14="http://schemas.microsoft.com/office/powerpoint/2010/main" val="341524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56ACE-B0F4-92A1-D466-64A11B273DED}"/>
              </a:ext>
            </a:extLst>
          </p:cNvPr>
          <p:cNvSpPr>
            <a:spLocks noGrp="1"/>
          </p:cNvSpPr>
          <p:nvPr>
            <p:ph type="title"/>
          </p:nvPr>
        </p:nvSpPr>
        <p:spPr/>
        <p:txBody>
          <a:bodyPr/>
          <a:lstStyle/>
          <a:p>
            <a:r>
              <a:rPr lang="en-GB" dirty="0"/>
              <a:t>Your Role - Debrief</a:t>
            </a:r>
          </a:p>
        </p:txBody>
      </p:sp>
      <p:sp>
        <p:nvSpPr>
          <p:cNvPr id="4" name="Footer Placeholder 3">
            <a:extLst>
              <a:ext uri="{FF2B5EF4-FFF2-40B4-BE49-F238E27FC236}">
                <a16:creationId xmlns:a16="http://schemas.microsoft.com/office/drawing/2014/main" id="{A705118E-3F36-06F1-FF18-917B4D42D9AE}"/>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398CF06F-7220-9947-BC55-61E2D27A9B52}"/>
              </a:ext>
            </a:extLst>
          </p:cNvPr>
          <p:cNvSpPr>
            <a:spLocks noGrp="1"/>
          </p:cNvSpPr>
          <p:nvPr>
            <p:ph type="sldNum" sz="quarter" idx="12"/>
          </p:nvPr>
        </p:nvSpPr>
        <p:spPr/>
        <p:txBody>
          <a:bodyPr/>
          <a:lstStyle/>
          <a:p>
            <a:fld id="{F7B27F22-11C6-47EE-8B46-D3A8B57A6153}" type="slidenum">
              <a:rPr lang="en-GB" smtClean="0"/>
              <a:t>13</a:t>
            </a:fld>
            <a:endParaRPr lang="en-GB"/>
          </a:p>
        </p:txBody>
      </p:sp>
      <p:pic>
        <p:nvPicPr>
          <p:cNvPr id="7" name="Picture 6" descr="A yellow sign with black text&#10;&#10;Description automatically generated with medium confidence">
            <a:extLst>
              <a:ext uri="{FF2B5EF4-FFF2-40B4-BE49-F238E27FC236}">
                <a16:creationId xmlns:a16="http://schemas.microsoft.com/office/drawing/2014/main" id="{A236429D-8CA7-B314-AFD0-4F04D196B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656" y="1800200"/>
            <a:ext cx="1628800" cy="1628800"/>
          </a:xfrm>
          <a:prstGeom prst="rect">
            <a:avLst/>
          </a:prstGeom>
        </p:spPr>
      </p:pic>
      <p:pic>
        <p:nvPicPr>
          <p:cNvPr id="11" name="Picture 10" descr="Logo, company name&#10;&#10;Description automatically generated">
            <a:extLst>
              <a:ext uri="{FF2B5EF4-FFF2-40B4-BE49-F238E27FC236}">
                <a16:creationId xmlns:a16="http://schemas.microsoft.com/office/drawing/2014/main" id="{5C314E28-0B6B-B886-1762-85E04B05F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867" y="1166952"/>
            <a:ext cx="1774979" cy="1507458"/>
          </a:xfrm>
          <a:prstGeom prst="rect">
            <a:avLst/>
          </a:prstGeom>
        </p:spPr>
      </p:pic>
      <p:pic>
        <p:nvPicPr>
          <p:cNvPr id="21" name="Picture 20" descr="A group of people at a market&#10;&#10;Description automatically generated with low confidence">
            <a:extLst>
              <a:ext uri="{FF2B5EF4-FFF2-40B4-BE49-F238E27FC236}">
                <a16:creationId xmlns:a16="http://schemas.microsoft.com/office/drawing/2014/main" id="{1A396095-4E47-8EDD-3F87-CDE51B9EFA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5963" y="3234172"/>
            <a:ext cx="1953879" cy="1305644"/>
          </a:xfrm>
          <a:prstGeom prst="rect">
            <a:avLst/>
          </a:prstGeom>
        </p:spPr>
      </p:pic>
      <p:pic>
        <p:nvPicPr>
          <p:cNvPr id="23" name="Picture 22">
            <a:extLst>
              <a:ext uri="{FF2B5EF4-FFF2-40B4-BE49-F238E27FC236}">
                <a16:creationId xmlns:a16="http://schemas.microsoft.com/office/drawing/2014/main" id="{4E8CEEEB-C2BF-9B8C-7AED-BE45D08D6E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6257" y="1662100"/>
            <a:ext cx="1905000" cy="1905000"/>
          </a:xfrm>
          <a:prstGeom prst="rect">
            <a:avLst/>
          </a:prstGeom>
        </p:spPr>
      </p:pic>
      <p:pic>
        <p:nvPicPr>
          <p:cNvPr id="25" name="Picture 24">
            <a:extLst>
              <a:ext uri="{FF2B5EF4-FFF2-40B4-BE49-F238E27FC236}">
                <a16:creationId xmlns:a16="http://schemas.microsoft.com/office/drawing/2014/main" id="{8536DA8C-0CD9-4E8B-DF50-FD20BC1741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656" y="4077072"/>
            <a:ext cx="1911371" cy="1303523"/>
          </a:xfrm>
          <a:prstGeom prst="rect">
            <a:avLst/>
          </a:prstGeom>
        </p:spPr>
      </p:pic>
      <p:pic>
        <p:nvPicPr>
          <p:cNvPr id="29" name="Picture 28" descr="A picture containing person, hand&#10;&#10;Description automatically generated">
            <a:extLst>
              <a:ext uri="{FF2B5EF4-FFF2-40B4-BE49-F238E27FC236}">
                <a16:creationId xmlns:a16="http://schemas.microsoft.com/office/drawing/2014/main" id="{A2DC6592-C092-ADEF-91BC-CAD3E1B063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9914" y="5028777"/>
            <a:ext cx="1658883" cy="1305644"/>
          </a:xfrm>
          <a:prstGeom prst="rect">
            <a:avLst/>
          </a:prstGeom>
        </p:spPr>
      </p:pic>
      <p:pic>
        <p:nvPicPr>
          <p:cNvPr id="31" name="Picture 30" descr="A group of people in wheelchairs&#10;&#10;Description automatically generated with medium confidence">
            <a:extLst>
              <a:ext uri="{FF2B5EF4-FFF2-40B4-BE49-F238E27FC236}">
                <a16:creationId xmlns:a16="http://schemas.microsoft.com/office/drawing/2014/main" id="{903C6443-5588-0D0F-708C-AA23211218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3883" y="4094397"/>
            <a:ext cx="1610938" cy="1677165"/>
          </a:xfrm>
          <a:prstGeom prst="rect">
            <a:avLst/>
          </a:prstGeom>
        </p:spPr>
      </p:pic>
    </p:spTree>
    <p:extLst>
      <p:ext uri="{BB962C8B-B14F-4D97-AF65-F5344CB8AC3E}">
        <p14:creationId xmlns:p14="http://schemas.microsoft.com/office/powerpoint/2010/main" val="82395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5D48-66DF-FB07-CCAA-CB4381D3EB32}"/>
              </a:ext>
            </a:extLst>
          </p:cNvPr>
          <p:cNvSpPr>
            <a:spLocks noGrp="1"/>
          </p:cNvSpPr>
          <p:nvPr>
            <p:ph type="title"/>
          </p:nvPr>
        </p:nvSpPr>
        <p:spPr/>
        <p:txBody>
          <a:bodyPr/>
          <a:lstStyle/>
          <a:p>
            <a:r>
              <a:rPr lang="en-GB" dirty="0"/>
              <a:t>Activation &amp; Deployment</a:t>
            </a:r>
          </a:p>
        </p:txBody>
      </p:sp>
      <p:sp>
        <p:nvSpPr>
          <p:cNvPr id="4" name="Footer Placeholder 3">
            <a:extLst>
              <a:ext uri="{FF2B5EF4-FFF2-40B4-BE49-F238E27FC236}">
                <a16:creationId xmlns:a16="http://schemas.microsoft.com/office/drawing/2014/main" id="{FC332B6E-0673-2971-A353-1C431D06C0B1}"/>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4AAA04EE-F254-C10F-070E-F137C9BDF649}"/>
              </a:ext>
            </a:extLst>
          </p:cNvPr>
          <p:cNvSpPr>
            <a:spLocks noGrp="1"/>
          </p:cNvSpPr>
          <p:nvPr>
            <p:ph type="sldNum" sz="quarter" idx="12"/>
          </p:nvPr>
        </p:nvSpPr>
        <p:spPr/>
        <p:txBody>
          <a:bodyPr/>
          <a:lstStyle/>
          <a:p>
            <a:fld id="{F7B27F22-11C6-47EE-8B46-D3A8B57A6153}" type="slidenum">
              <a:rPr lang="en-GB" smtClean="0"/>
              <a:t>14</a:t>
            </a:fld>
            <a:endParaRPr lang="en-GB"/>
          </a:p>
        </p:txBody>
      </p:sp>
      <p:pic>
        <p:nvPicPr>
          <p:cNvPr id="1026" name="Picture 2">
            <a:extLst>
              <a:ext uri="{FF2B5EF4-FFF2-40B4-BE49-F238E27FC236}">
                <a16:creationId xmlns:a16="http://schemas.microsoft.com/office/drawing/2014/main" id="{9EE3A279-0F11-320D-7921-3FC7594FA3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233" y="4444225"/>
            <a:ext cx="2416005" cy="17884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56296E7-B586-AAE9-C1F9-93B4772EEA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9261" y="1196175"/>
            <a:ext cx="1505952" cy="1211737"/>
          </a:xfrm>
          <a:prstGeom prst="rect">
            <a:avLst/>
          </a:prstGeom>
        </p:spPr>
      </p:pic>
      <p:pic>
        <p:nvPicPr>
          <p:cNvPr id="9" name="Picture 8" descr="Chat or text message, icon&#10;&#10;Description automatically generated">
            <a:extLst>
              <a:ext uri="{FF2B5EF4-FFF2-40B4-BE49-F238E27FC236}">
                <a16:creationId xmlns:a16="http://schemas.microsoft.com/office/drawing/2014/main" id="{FC0D7EEE-F1CB-C6DB-8840-74CF453409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2652980"/>
            <a:ext cx="1728192" cy="1613826"/>
          </a:xfrm>
          <a:prstGeom prst="rect">
            <a:avLst/>
          </a:prstGeom>
        </p:spPr>
      </p:pic>
      <p:pic>
        <p:nvPicPr>
          <p:cNvPr id="11" name="Picture 10" descr="Icon&#10;&#10;Description automatically generated">
            <a:extLst>
              <a:ext uri="{FF2B5EF4-FFF2-40B4-BE49-F238E27FC236}">
                <a16:creationId xmlns:a16="http://schemas.microsoft.com/office/drawing/2014/main" id="{1CF71E53-A3CC-44F3-BF1B-500744D354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1698" y="2626681"/>
            <a:ext cx="1502710" cy="1502710"/>
          </a:xfrm>
          <a:prstGeom prst="rect">
            <a:avLst/>
          </a:prstGeom>
        </p:spPr>
      </p:pic>
      <p:pic>
        <p:nvPicPr>
          <p:cNvPr id="6" name="Picture 5">
            <a:extLst>
              <a:ext uri="{FF2B5EF4-FFF2-40B4-BE49-F238E27FC236}">
                <a16:creationId xmlns:a16="http://schemas.microsoft.com/office/drawing/2014/main" id="{410FA3CA-652F-F414-3EBE-25FD40D0AD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3368" y="2535119"/>
            <a:ext cx="1657737" cy="1685834"/>
          </a:xfrm>
          <a:prstGeom prst="rect">
            <a:avLst/>
          </a:prstGeom>
        </p:spPr>
      </p:pic>
    </p:spTree>
    <p:extLst>
      <p:ext uri="{BB962C8B-B14F-4D97-AF65-F5344CB8AC3E}">
        <p14:creationId xmlns:p14="http://schemas.microsoft.com/office/powerpoint/2010/main" val="301179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A6969-07A8-9584-4E1A-8BE8F72ED474}"/>
              </a:ext>
            </a:extLst>
          </p:cNvPr>
          <p:cNvSpPr>
            <a:spLocks noGrp="1"/>
          </p:cNvSpPr>
          <p:nvPr>
            <p:ph type="title"/>
          </p:nvPr>
        </p:nvSpPr>
        <p:spPr/>
        <p:txBody>
          <a:bodyPr/>
          <a:lstStyle/>
          <a:p>
            <a:r>
              <a:rPr lang="en-GB" dirty="0"/>
              <a:t>Your Kit</a:t>
            </a:r>
          </a:p>
        </p:txBody>
      </p:sp>
      <p:sp>
        <p:nvSpPr>
          <p:cNvPr id="4" name="Footer Placeholder 3">
            <a:extLst>
              <a:ext uri="{FF2B5EF4-FFF2-40B4-BE49-F238E27FC236}">
                <a16:creationId xmlns:a16="http://schemas.microsoft.com/office/drawing/2014/main" id="{09CA4FD2-8670-A4C4-D517-4354F52129BE}"/>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24CE8A2E-48CD-6DEE-A8EA-9B371B373A24}"/>
              </a:ext>
            </a:extLst>
          </p:cNvPr>
          <p:cNvSpPr>
            <a:spLocks noGrp="1"/>
          </p:cNvSpPr>
          <p:nvPr>
            <p:ph type="sldNum" sz="quarter" idx="12"/>
          </p:nvPr>
        </p:nvSpPr>
        <p:spPr/>
        <p:txBody>
          <a:bodyPr/>
          <a:lstStyle/>
          <a:p>
            <a:fld id="{F7B27F22-11C6-47EE-8B46-D3A8B57A6153}" type="slidenum">
              <a:rPr lang="en-GB" smtClean="0"/>
              <a:t>15</a:t>
            </a:fld>
            <a:endParaRPr lang="en-GB"/>
          </a:p>
        </p:txBody>
      </p:sp>
      <p:pic>
        <p:nvPicPr>
          <p:cNvPr id="7" name="Picture 6">
            <a:extLst>
              <a:ext uri="{FF2B5EF4-FFF2-40B4-BE49-F238E27FC236}">
                <a16:creationId xmlns:a16="http://schemas.microsoft.com/office/drawing/2014/main" id="{9D9D0211-375F-3832-263E-1BC095DD79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35696" y="1662690"/>
            <a:ext cx="4481560" cy="4005064"/>
          </a:xfrm>
          <a:prstGeom prst="rect">
            <a:avLst/>
          </a:prstGeom>
        </p:spPr>
      </p:pic>
      <p:pic>
        <p:nvPicPr>
          <p:cNvPr id="6" name="Picture 5" descr="A picture containing person, orange&#10;&#10;Description automatically generated">
            <a:extLst>
              <a:ext uri="{FF2B5EF4-FFF2-40B4-BE49-F238E27FC236}">
                <a16:creationId xmlns:a16="http://schemas.microsoft.com/office/drawing/2014/main" id="{AB4DB5BD-A9E1-CA57-A5D6-6652FF450CD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48" b="98720" l="6250" r="90000">
                        <a14:foregroundMark x1="6458" y1="60908" x2="6250" y2="50320"/>
                        <a14:foregroundMark x1="23854" y1="34962" x2="24688" y2="51018"/>
                        <a14:foregroundMark x1="28021" y1="34148" x2="28021" y2="34148"/>
                        <a14:foregroundMark x1="24375" y1="34206" x2="33229" y2="34031"/>
                        <a14:foregroundMark x1="32917" y1="33333" x2="32917" y2="33333"/>
                        <a14:foregroundMark x1="72917" y1="35893" x2="70104" y2="49215"/>
                        <a14:foregroundMark x1="80833" y1="46015" x2="80833" y2="46015"/>
                        <a14:foregroundMark x1="81771" y1="45899" x2="79167" y2="42292"/>
                        <a14:foregroundMark x1="20104" y1="85515" x2="31146" y2="87958"/>
                        <a14:foregroundMark x1="24271" y1="87376" x2="27083" y2="98662"/>
                        <a14:foregroundMark x1="67188" y1="89354" x2="63438" y2="98720"/>
                        <a14:foregroundMark x1="36667" y1="95346" x2="58438" y2="95288"/>
                        <a14:foregroundMark x1="58438" y1="95288" x2="58438" y2="95288"/>
                        <a14:foregroundMark x1="76667" y1="68935" x2="75729" y2="73066"/>
                        <a14:foregroundMark x1="16458" y1="68528" x2="19479" y2="73531"/>
                        <a14:foregroundMark x1="18125" y1="78709" x2="18125" y2="78709"/>
                        <a14:foregroundMark x1="17083" y1="35020" x2="17292" y2="46539"/>
                        <a14:foregroundMark x1="80521" y1="35544" x2="79583" y2="44793"/>
                        <a14:foregroundMark x1="80208" y1="43048" x2="80833" y2="35777"/>
                        <a14:foregroundMark x1="81146" y1="42001" x2="81146" y2="35369"/>
                        <a14:foregroundMark x1="46667" y1="36998" x2="48958" y2="44852"/>
                        <a14:foregroundMark x1="38854" y1="31588" x2="35625" y2="32984"/>
                        <a14:foregroundMark x1="19479" y1="34846" x2="23333" y2="34613"/>
                        <a14:foregroundMark x1="37708" y1="22978" x2="59062" y2="22688"/>
                        <a14:foregroundMark x1="57188" y1="18965" x2="45417" y2="14020"/>
                        <a14:foregroundMark x1="37396" y1="18266" x2="58229" y2="16172"/>
                        <a14:foregroundMark x1="49583" y1="10878" x2="59583" y2="15881"/>
                        <a14:foregroundMark x1="63542" y1="18965" x2="63542" y2="18965"/>
                        <a14:foregroundMark x1="64271" y1="18906" x2="64271" y2="18906"/>
                        <a14:foregroundMark x1="35833" y1="21350" x2="35833" y2="21350"/>
                        <a14:backgroundMark x1="83125" y1="39616" x2="83854" y2="45433"/>
                        <a14:backgroundMark x1="81875" y1="46015" x2="82813" y2="44735"/>
                        <a14:backgroundMark x1="83125" y1="33275" x2="84896" y2="36824"/>
                      </a14:backgroundRemoval>
                    </a14:imgEffect>
                  </a14:imgLayer>
                </a14:imgProps>
              </a:ext>
              <a:ext uri="{28A0092B-C50C-407E-A947-70E740481C1C}">
                <a14:useLocalDpi xmlns:a14="http://schemas.microsoft.com/office/drawing/2010/main" val="0"/>
              </a:ext>
            </a:extLst>
          </a:blip>
          <a:stretch>
            <a:fillRect/>
          </a:stretch>
        </p:blipFill>
        <p:spPr>
          <a:xfrm>
            <a:off x="5187529" y="1621918"/>
            <a:ext cx="2259454" cy="4045836"/>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98275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3217-3756-411F-B5F0-9083440D56D9}"/>
              </a:ext>
            </a:extLst>
          </p:cNvPr>
          <p:cNvSpPr>
            <a:spLocks noGrp="1"/>
          </p:cNvSpPr>
          <p:nvPr>
            <p:ph type="title"/>
          </p:nvPr>
        </p:nvSpPr>
        <p:spPr/>
        <p:txBody>
          <a:bodyPr/>
          <a:lstStyle/>
          <a:p>
            <a:r>
              <a:rPr lang="en-GB" dirty="0"/>
              <a:t>Code of Conduct</a:t>
            </a:r>
          </a:p>
        </p:txBody>
      </p:sp>
      <p:sp>
        <p:nvSpPr>
          <p:cNvPr id="4" name="Footer Placeholder 3">
            <a:extLst>
              <a:ext uri="{FF2B5EF4-FFF2-40B4-BE49-F238E27FC236}">
                <a16:creationId xmlns:a16="http://schemas.microsoft.com/office/drawing/2014/main" id="{ED2B4433-C371-140D-DCF2-C970C78340E6}"/>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62DFC6C1-3ED1-A741-EDD1-A0F2A6DFAA8F}"/>
              </a:ext>
            </a:extLst>
          </p:cNvPr>
          <p:cNvSpPr>
            <a:spLocks noGrp="1"/>
          </p:cNvSpPr>
          <p:nvPr>
            <p:ph type="sldNum" sz="quarter" idx="12"/>
          </p:nvPr>
        </p:nvSpPr>
        <p:spPr/>
        <p:txBody>
          <a:bodyPr/>
          <a:lstStyle/>
          <a:p>
            <a:fld id="{F7B27F22-11C6-47EE-8B46-D3A8B57A6153}" type="slidenum">
              <a:rPr lang="en-GB" smtClean="0"/>
              <a:t>16</a:t>
            </a:fld>
            <a:endParaRPr lang="en-GB"/>
          </a:p>
        </p:txBody>
      </p:sp>
      <p:pic>
        <p:nvPicPr>
          <p:cNvPr id="6" name="Content Placeholder 6" descr="A group of people holding hands&#10;&#10;Description automatically generated with low confidence">
            <a:extLst>
              <a:ext uri="{FF2B5EF4-FFF2-40B4-BE49-F238E27FC236}">
                <a16:creationId xmlns:a16="http://schemas.microsoft.com/office/drawing/2014/main" id="{78B7233A-BB8A-6F79-94A1-D4E6518049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8350" y="2204864"/>
            <a:ext cx="4514850" cy="3000375"/>
          </a:xfrm>
        </p:spPr>
      </p:pic>
    </p:spTree>
    <p:extLst>
      <p:ext uri="{BB962C8B-B14F-4D97-AF65-F5344CB8AC3E}">
        <p14:creationId xmlns:p14="http://schemas.microsoft.com/office/powerpoint/2010/main" val="3324609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CDF8-BE70-E299-094F-B4A2F89D0A4A}"/>
              </a:ext>
            </a:extLst>
          </p:cNvPr>
          <p:cNvSpPr>
            <a:spLocks noGrp="1"/>
          </p:cNvSpPr>
          <p:nvPr>
            <p:ph type="title"/>
          </p:nvPr>
        </p:nvSpPr>
        <p:spPr/>
        <p:txBody>
          <a:bodyPr/>
          <a:lstStyle/>
          <a:p>
            <a:r>
              <a:rPr lang="en-GB" dirty="0"/>
              <a:t>JESIP – Joint Decision Model</a:t>
            </a:r>
          </a:p>
        </p:txBody>
      </p:sp>
      <p:sp>
        <p:nvSpPr>
          <p:cNvPr id="4" name="Footer Placeholder 3">
            <a:extLst>
              <a:ext uri="{FF2B5EF4-FFF2-40B4-BE49-F238E27FC236}">
                <a16:creationId xmlns:a16="http://schemas.microsoft.com/office/drawing/2014/main" id="{E4394E15-E232-DFCE-10C7-7B6764D88245}"/>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123FFB1F-EBFB-DC77-7BE8-52E2E2142F4F}"/>
              </a:ext>
            </a:extLst>
          </p:cNvPr>
          <p:cNvSpPr>
            <a:spLocks noGrp="1"/>
          </p:cNvSpPr>
          <p:nvPr>
            <p:ph type="sldNum" sz="quarter" idx="12"/>
          </p:nvPr>
        </p:nvSpPr>
        <p:spPr/>
        <p:txBody>
          <a:bodyPr/>
          <a:lstStyle/>
          <a:p>
            <a:fld id="{F7B27F22-11C6-47EE-8B46-D3A8B57A6153}" type="slidenum">
              <a:rPr lang="en-GB" smtClean="0"/>
              <a:t>17</a:t>
            </a:fld>
            <a:endParaRPr lang="en-GB"/>
          </a:p>
        </p:txBody>
      </p:sp>
      <p:pic>
        <p:nvPicPr>
          <p:cNvPr id="1026" name="Picture 2">
            <a:extLst>
              <a:ext uri="{FF2B5EF4-FFF2-40B4-BE49-F238E27FC236}">
                <a16:creationId xmlns:a16="http://schemas.microsoft.com/office/drawing/2014/main" id="{A3F6B7CB-5FC0-FBCC-2015-9FB696AEC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556792"/>
            <a:ext cx="4546848" cy="4419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85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CB57-FD5E-C665-995B-92D9ABD8FBEC}"/>
              </a:ext>
            </a:extLst>
          </p:cNvPr>
          <p:cNvSpPr>
            <a:spLocks noGrp="1"/>
          </p:cNvSpPr>
          <p:nvPr>
            <p:ph type="title"/>
          </p:nvPr>
        </p:nvSpPr>
        <p:spPr/>
        <p:txBody>
          <a:bodyPr/>
          <a:lstStyle/>
          <a:p>
            <a:r>
              <a:rPr lang="en-GB" dirty="0"/>
              <a:t>JESIP - METHANE</a:t>
            </a:r>
          </a:p>
        </p:txBody>
      </p:sp>
      <p:sp>
        <p:nvSpPr>
          <p:cNvPr id="4" name="Footer Placeholder 3">
            <a:extLst>
              <a:ext uri="{FF2B5EF4-FFF2-40B4-BE49-F238E27FC236}">
                <a16:creationId xmlns:a16="http://schemas.microsoft.com/office/drawing/2014/main" id="{C6E2DC8D-1FD6-305A-82E0-8D9117BC400C}"/>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BEEA9564-FAD2-A760-04FB-E659CB719CA5}"/>
              </a:ext>
            </a:extLst>
          </p:cNvPr>
          <p:cNvSpPr>
            <a:spLocks noGrp="1"/>
          </p:cNvSpPr>
          <p:nvPr>
            <p:ph type="sldNum" sz="quarter" idx="12"/>
          </p:nvPr>
        </p:nvSpPr>
        <p:spPr/>
        <p:txBody>
          <a:bodyPr/>
          <a:lstStyle/>
          <a:p>
            <a:fld id="{F7B27F22-11C6-47EE-8B46-D3A8B57A6153}" type="slidenum">
              <a:rPr lang="en-GB" smtClean="0"/>
              <a:t>18</a:t>
            </a:fld>
            <a:endParaRPr lang="en-GB"/>
          </a:p>
        </p:txBody>
      </p:sp>
      <p:sp>
        <p:nvSpPr>
          <p:cNvPr id="8" name="Content Placeholder 2">
            <a:extLst>
              <a:ext uri="{FF2B5EF4-FFF2-40B4-BE49-F238E27FC236}">
                <a16:creationId xmlns:a16="http://schemas.microsoft.com/office/drawing/2014/main" id="{59E0EFDE-3494-3F4E-BD19-6D1E01CE8EA6}"/>
              </a:ext>
            </a:extLst>
          </p:cNvPr>
          <p:cNvSpPr>
            <a:spLocks noGrp="1"/>
          </p:cNvSpPr>
          <p:nvPr>
            <p:ph idx="1"/>
          </p:nvPr>
        </p:nvSpPr>
        <p:spPr>
          <a:xfrm>
            <a:off x="457200" y="1600200"/>
            <a:ext cx="2746648" cy="4525963"/>
          </a:xfrm>
        </p:spPr>
        <p:txBody>
          <a:bodyPr/>
          <a:lstStyle/>
          <a:p>
            <a:pPr marL="0" indent="0">
              <a:buNone/>
            </a:pPr>
            <a:r>
              <a:rPr lang="en-GB" dirty="0">
                <a:hlinkClick r:id="" action="ppaction://noaction"/>
              </a:rPr>
              <a:t>METHANE</a:t>
            </a:r>
            <a:endParaRPr lang="en-GB" dirty="0"/>
          </a:p>
          <a:p>
            <a:pPr marL="0" indent="0" algn="ctr">
              <a:buNone/>
            </a:pPr>
            <a:endParaRPr lang="en-GB" dirty="0"/>
          </a:p>
          <a:p>
            <a:pPr marL="0" indent="0" algn="ctr">
              <a:buNone/>
            </a:pPr>
            <a:endParaRPr lang="en-GB" dirty="0"/>
          </a:p>
        </p:txBody>
      </p:sp>
      <p:pic>
        <p:nvPicPr>
          <p:cNvPr id="9" name="Picture 8">
            <a:extLst>
              <a:ext uri="{FF2B5EF4-FFF2-40B4-BE49-F238E27FC236}">
                <a16:creationId xmlns:a16="http://schemas.microsoft.com/office/drawing/2014/main" id="{C55EA46A-95A6-F239-43B4-C92522A7F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452085"/>
            <a:ext cx="4903819" cy="4776319"/>
          </a:xfrm>
          <a:prstGeom prst="rect">
            <a:avLst/>
          </a:prstGeom>
        </p:spPr>
      </p:pic>
    </p:spTree>
    <p:extLst>
      <p:ext uri="{BB962C8B-B14F-4D97-AF65-F5344CB8AC3E}">
        <p14:creationId xmlns:p14="http://schemas.microsoft.com/office/powerpoint/2010/main" val="67690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343C-3B7C-4FD3-9D9E-F1F726352711}"/>
              </a:ext>
            </a:extLst>
          </p:cNvPr>
          <p:cNvSpPr>
            <a:spLocks noGrp="1"/>
          </p:cNvSpPr>
          <p:nvPr>
            <p:ph type="title"/>
          </p:nvPr>
        </p:nvSpPr>
        <p:spPr/>
        <p:txBody>
          <a:bodyPr/>
          <a:lstStyle/>
          <a:p>
            <a:r>
              <a:rPr lang="en-GB" dirty="0"/>
              <a:t>The Future</a:t>
            </a:r>
          </a:p>
        </p:txBody>
      </p:sp>
      <p:sp>
        <p:nvSpPr>
          <p:cNvPr id="3" name="Content Placeholder 2">
            <a:extLst>
              <a:ext uri="{FF2B5EF4-FFF2-40B4-BE49-F238E27FC236}">
                <a16:creationId xmlns:a16="http://schemas.microsoft.com/office/drawing/2014/main" id="{4887E6DE-A76F-D4A6-DE09-C8C88DFDC49F}"/>
              </a:ext>
            </a:extLst>
          </p:cNvPr>
          <p:cNvSpPr>
            <a:spLocks noGrp="1"/>
          </p:cNvSpPr>
          <p:nvPr>
            <p:ph idx="1"/>
          </p:nvPr>
        </p:nvSpPr>
        <p:spPr/>
        <p:txBody>
          <a:bodyPr/>
          <a:lstStyle/>
          <a:p>
            <a:r>
              <a:rPr lang="en-GB" dirty="0"/>
              <a:t>Rolling Schedule of Training</a:t>
            </a:r>
          </a:p>
          <a:p>
            <a:endParaRPr lang="en-GB" dirty="0"/>
          </a:p>
          <a:p>
            <a:r>
              <a:rPr lang="en-GB" dirty="0"/>
              <a:t>Quarterly Meetings</a:t>
            </a:r>
          </a:p>
          <a:p>
            <a:endParaRPr lang="en-GB" dirty="0"/>
          </a:p>
          <a:p>
            <a:r>
              <a:rPr lang="en-GB" dirty="0"/>
              <a:t>Exercises</a:t>
            </a:r>
          </a:p>
          <a:p>
            <a:endParaRPr lang="en-GB" dirty="0"/>
          </a:p>
          <a:p>
            <a:r>
              <a:rPr lang="en-GB" dirty="0"/>
              <a:t>Email Contact</a:t>
            </a:r>
          </a:p>
          <a:p>
            <a:endParaRPr lang="en-GB" dirty="0"/>
          </a:p>
          <a:p>
            <a:r>
              <a:rPr lang="en-GB" dirty="0"/>
              <a:t>Self-Directed Learning</a:t>
            </a:r>
          </a:p>
        </p:txBody>
      </p:sp>
      <p:sp>
        <p:nvSpPr>
          <p:cNvPr id="4" name="Footer Placeholder 3">
            <a:extLst>
              <a:ext uri="{FF2B5EF4-FFF2-40B4-BE49-F238E27FC236}">
                <a16:creationId xmlns:a16="http://schemas.microsoft.com/office/drawing/2014/main" id="{210DAE53-22FF-D666-4F78-7C14B2C46235}"/>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952DC2F5-E8DC-9410-27E5-7BDF1F4747AD}"/>
              </a:ext>
            </a:extLst>
          </p:cNvPr>
          <p:cNvSpPr>
            <a:spLocks noGrp="1"/>
          </p:cNvSpPr>
          <p:nvPr>
            <p:ph type="sldNum" sz="quarter" idx="12"/>
          </p:nvPr>
        </p:nvSpPr>
        <p:spPr/>
        <p:txBody>
          <a:bodyPr/>
          <a:lstStyle/>
          <a:p>
            <a:fld id="{F7B27F22-11C6-47EE-8B46-D3A8B57A6153}" type="slidenum">
              <a:rPr lang="en-GB" smtClean="0"/>
              <a:t>19</a:t>
            </a:fld>
            <a:endParaRPr lang="en-GB"/>
          </a:p>
        </p:txBody>
      </p:sp>
      <p:pic>
        <p:nvPicPr>
          <p:cNvPr id="7" name="Picture 6">
            <a:extLst>
              <a:ext uri="{FF2B5EF4-FFF2-40B4-BE49-F238E27FC236}">
                <a16:creationId xmlns:a16="http://schemas.microsoft.com/office/drawing/2014/main" id="{16DDA793-8D37-69CF-1161-9BD2DA86D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2132856"/>
            <a:ext cx="1995766" cy="3262768"/>
          </a:xfrm>
          <a:prstGeom prst="rect">
            <a:avLst/>
          </a:prstGeom>
        </p:spPr>
      </p:pic>
    </p:spTree>
    <p:extLst>
      <p:ext uri="{BB962C8B-B14F-4D97-AF65-F5344CB8AC3E}">
        <p14:creationId xmlns:p14="http://schemas.microsoft.com/office/powerpoint/2010/main" val="27024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Domestics</a:t>
            </a:r>
          </a:p>
        </p:txBody>
      </p:sp>
      <p:sp>
        <p:nvSpPr>
          <p:cNvPr id="4" name="Footer Placeholder 3"/>
          <p:cNvSpPr>
            <a:spLocks noGrp="1"/>
          </p:cNvSpPr>
          <p:nvPr>
            <p:ph type="ftr" sz="quarter" idx="11"/>
          </p:nvPr>
        </p:nvSpPr>
        <p:spPr/>
        <p:txBody>
          <a:bodyPr/>
          <a:lstStyle/>
          <a:p>
            <a:r>
              <a:rPr lang="en-GB" dirty="0">
                <a:solidFill>
                  <a:prstClr val="black">
                    <a:tint val="75000"/>
                  </a:prstClr>
                </a:solidFill>
              </a:rPr>
              <a:t>V20230124</a:t>
            </a:r>
          </a:p>
        </p:txBody>
      </p:sp>
      <p:sp>
        <p:nvSpPr>
          <p:cNvPr id="5" name="Slide Number Placeholder 4"/>
          <p:cNvSpPr>
            <a:spLocks noGrp="1"/>
          </p:cNvSpPr>
          <p:nvPr>
            <p:ph type="sldNum" sz="quarter" idx="12"/>
          </p:nvPr>
        </p:nvSpPr>
        <p:spPr/>
        <p:txBody>
          <a:bodyPr/>
          <a:lstStyle/>
          <a:p>
            <a:fld id="{F7B27F22-11C6-47EE-8B46-D3A8B57A6153}" type="slidenum">
              <a:rPr lang="en-GB" smtClean="0">
                <a:solidFill>
                  <a:prstClr val="black">
                    <a:tint val="75000"/>
                  </a:prstClr>
                </a:solidFill>
              </a:rPr>
              <a:pPr/>
              <a:t>2</a:t>
            </a:fld>
            <a:endParaRPr lang="en-GB">
              <a:solidFill>
                <a:prstClr val="black">
                  <a:tint val="75000"/>
                </a:prstClr>
              </a:solidFill>
            </a:endParaRPr>
          </a:p>
        </p:txBody>
      </p:sp>
      <p:pic>
        <p:nvPicPr>
          <p:cNvPr id="1026" name="Picture 2" descr="C:\Users\lee duke\AppData\Local\Microsoft\Windows\INetCache\IE\WX322U4J\iphone-2470314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77931" y="4564411"/>
            <a:ext cx="1872208" cy="1404156"/>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1030" name="Picture 6" descr="C:\Users\lee duke\AppData\Local\Microsoft\Windows\INetCache\IE\NL46FRUU\Tea-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4432" y="2741946"/>
            <a:ext cx="1199536" cy="11479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ee duke\AppData\Local\Microsoft\Windows\INetCache\IE\NL46FRUU\2000px-Animated_analog_SVG_clock.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3046" y="1329596"/>
            <a:ext cx="1177903" cy="1177903"/>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464472" y="1155576"/>
            <a:ext cx="1463204" cy="1463204"/>
          </a:xfrm>
        </p:spPr>
      </p:pic>
      <p:pic>
        <p:nvPicPr>
          <p:cNvPr id="1034" name="Picture 10" descr="C:\Users\lee duke\AppData\Local\Microsoft\Windows\INetCache\IE\24ALCPVU\washroom_mississauga2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384" y="4559424"/>
            <a:ext cx="203199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6687" y="4718908"/>
            <a:ext cx="1731537" cy="927870"/>
          </a:xfrm>
          <a:prstGeom prst="rect">
            <a:avLst/>
          </a:prstGeom>
        </p:spPr>
      </p:pic>
      <p:pic>
        <p:nvPicPr>
          <p:cNvPr id="3" name="Picture 5" descr="A picture containing text&#10;&#10;Description automatically generated">
            <a:extLst>
              <a:ext uri="{FF2B5EF4-FFF2-40B4-BE49-F238E27FC236}">
                <a16:creationId xmlns:a16="http://schemas.microsoft.com/office/drawing/2014/main" id="{4BEF9EA1-9387-4A1A-FCF1-E48EB8A5E5EB}"/>
              </a:ext>
            </a:extLst>
          </p:cNvPr>
          <p:cNvPicPr>
            <a:picLocks noChangeAspect="1"/>
          </p:cNvPicPr>
          <p:nvPr/>
        </p:nvPicPr>
        <p:blipFill>
          <a:blip r:embed="rId9"/>
          <a:stretch>
            <a:fillRect/>
          </a:stretch>
        </p:blipFill>
        <p:spPr>
          <a:xfrm>
            <a:off x="5160949" y="2507499"/>
            <a:ext cx="1876097" cy="1932403"/>
          </a:xfrm>
          <a:prstGeom prst="rect">
            <a:avLst/>
          </a:prstGeom>
        </p:spPr>
      </p:pic>
      <p:pic>
        <p:nvPicPr>
          <p:cNvPr id="7" name="Picture 6" descr="A red and white sign&#10;&#10;Description automatically generated with medium confidence">
            <a:extLst>
              <a:ext uri="{FF2B5EF4-FFF2-40B4-BE49-F238E27FC236}">
                <a16:creationId xmlns:a16="http://schemas.microsoft.com/office/drawing/2014/main" id="{A1A64C35-4DE6-B5C0-966C-4823A2482CC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6216" y="1156215"/>
            <a:ext cx="2377853" cy="1585731"/>
          </a:xfrm>
          <a:prstGeom prst="rect">
            <a:avLst/>
          </a:prstGeom>
        </p:spPr>
      </p:pic>
    </p:spTree>
    <p:extLst>
      <p:ext uri="{BB962C8B-B14F-4D97-AF65-F5344CB8AC3E}">
        <p14:creationId xmlns:p14="http://schemas.microsoft.com/office/powerpoint/2010/main" val="813239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8DEDF-859E-771E-79B0-68D8885458C9}"/>
              </a:ext>
            </a:extLst>
          </p:cNvPr>
          <p:cNvSpPr>
            <a:spLocks noGrp="1"/>
          </p:cNvSpPr>
          <p:nvPr>
            <p:ph type="title"/>
          </p:nvPr>
        </p:nvSpPr>
        <p:spPr/>
        <p:txBody>
          <a:bodyPr/>
          <a:lstStyle/>
          <a:p>
            <a:r>
              <a:rPr lang="en-GB" dirty="0"/>
              <a:t>Administration</a:t>
            </a:r>
          </a:p>
        </p:txBody>
      </p:sp>
      <p:sp>
        <p:nvSpPr>
          <p:cNvPr id="4" name="Footer Placeholder 3">
            <a:extLst>
              <a:ext uri="{FF2B5EF4-FFF2-40B4-BE49-F238E27FC236}">
                <a16:creationId xmlns:a16="http://schemas.microsoft.com/office/drawing/2014/main" id="{63540403-7F60-20FB-4209-093FF8A38AE1}"/>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2EB77B67-9AF5-3C42-E06A-CBC53A8B0596}"/>
              </a:ext>
            </a:extLst>
          </p:cNvPr>
          <p:cNvSpPr>
            <a:spLocks noGrp="1"/>
          </p:cNvSpPr>
          <p:nvPr>
            <p:ph type="sldNum" sz="quarter" idx="12"/>
          </p:nvPr>
        </p:nvSpPr>
        <p:spPr/>
        <p:txBody>
          <a:bodyPr/>
          <a:lstStyle/>
          <a:p>
            <a:fld id="{F7B27F22-11C6-47EE-8B46-D3A8B57A6153}" type="slidenum">
              <a:rPr lang="en-GB" smtClean="0"/>
              <a:t>20</a:t>
            </a:fld>
            <a:endParaRPr lang="en-GB"/>
          </a:p>
        </p:txBody>
      </p:sp>
      <p:pic>
        <p:nvPicPr>
          <p:cNvPr id="9" name="Picture 8" descr="Chart&#10;&#10;Description automatically generated with low confidence">
            <a:extLst>
              <a:ext uri="{FF2B5EF4-FFF2-40B4-BE49-F238E27FC236}">
                <a16:creationId xmlns:a16="http://schemas.microsoft.com/office/drawing/2014/main" id="{86D4FB11-0EA0-6273-2508-1B8BFFA8C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340767"/>
            <a:ext cx="2436585" cy="3600401"/>
          </a:xfrm>
          <a:prstGeom prst="rect">
            <a:avLst/>
          </a:prstGeom>
          <a:ln>
            <a:solidFill>
              <a:schemeClr val="tx1"/>
            </a:solidFill>
          </a:ln>
        </p:spPr>
      </p:pic>
      <p:pic>
        <p:nvPicPr>
          <p:cNvPr id="13" name="Picture 12">
            <a:extLst>
              <a:ext uri="{FF2B5EF4-FFF2-40B4-BE49-F238E27FC236}">
                <a16:creationId xmlns:a16="http://schemas.microsoft.com/office/drawing/2014/main" id="{D6AE4357-CAF1-A824-ECAA-5806721900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2253230"/>
            <a:ext cx="1633763" cy="1633763"/>
          </a:xfrm>
          <a:prstGeom prst="rect">
            <a:avLst/>
          </a:prstGeom>
        </p:spPr>
      </p:pic>
      <p:pic>
        <p:nvPicPr>
          <p:cNvPr id="15" name="Picture 14">
            <a:extLst>
              <a:ext uri="{FF2B5EF4-FFF2-40B4-BE49-F238E27FC236}">
                <a16:creationId xmlns:a16="http://schemas.microsoft.com/office/drawing/2014/main" id="{2E9966A3-DD14-2437-03C8-E801437CE8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1841" y="2602712"/>
            <a:ext cx="2573378" cy="3592802"/>
          </a:xfrm>
          <a:prstGeom prst="rect">
            <a:avLst/>
          </a:prstGeom>
          <a:ln>
            <a:solidFill>
              <a:schemeClr val="tx1"/>
            </a:solidFill>
          </a:ln>
        </p:spPr>
      </p:pic>
    </p:spTree>
    <p:extLst>
      <p:ext uri="{BB962C8B-B14F-4D97-AF65-F5344CB8AC3E}">
        <p14:creationId xmlns:p14="http://schemas.microsoft.com/office/powerpoint/2010/main" val="71546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3CB0-52C8-DBC7-5496-E928DF558345}"/>
              </a:ext>
            </a:extLst>
          </p:cNvPr>
          <p:cNvSpPr>
            <a:spLocks noGrp="1"/>
          </p:cNvSpPr>
          <p:nvPr>
            <p:ph type="title"/>
          </p:nvPr>
        </p:nvSpPr>
        <p:spPr/>
        <p:txBody>
          <a:bodyPr/>
          <a:lstStyle/>
          <a:p>
            <a:r>
              <a:rPr lang="en-GB" dirty="0"/>
              <a:t>Questions</a:t>
            </a:r>
          </a:p>
        </p:txBody>
      </p:sp>
      <p:pic>
        <p:nvPicPr>
          <p:cNvPr id="7" name="Content Placeholder 6">
            <a:extLst>
              <a:ext uri="{FF2B5EF4-FFF2-40B4-BE49-F238E27FC236}">
                <a16:creationId xmlns:a16="http://schemas.microsoft.com/office/drawing/2014/main" id="{5E08FD76-4BD0-F165-8F76-080485DA35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0125" y="1556792"/>
            <a:ext cx="7143750" cy="3495675"/>
          </a:xfrm>
        </p:spPr>
      </p:pic>
      <p:sp>
        <p:nvSpPr>
          <p:cNvPr id="4" name="Footer Placeholder 3">
            <a:extLst>
              <a:ext uri="{FF2B5EF4-FFF2-40B4-BE49-F238E27FC236}">
                <a16:creationId xmlns:a16="http://schemas.microsoft.com/office/drawing/2014/main" id="{B46960C9-6395-4C26-913D-1339377F0838}"/>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75018AE9-C755-A840-2305-7E6FF6D87DF8}"/>
              </a:ext>
            </a:extLst>
          </p:cNvPr>
          <p:cNvSpPr>
            <a:spLocks noGrp="1"/>
          </p:cNvSpPr>
          <p:nvPr>
            <p:ph type="sldNum" sz="quarter" idx="12"/>
          </p:nvPr>
        </p:nvSpPr>
        <p:spPr/>
        <p:txBody>
          <a:bodyPr/>
          <a:lstStyle/>
          <a:p>
            <a:fld id="{F7B27F22-11C6-47EE-8B46-D3A8B57A6153}" type="slidenum">
              <a:rPr lang="en-GB" smtClean="0"/>
              <a:t>21</a:t>
            </a:fld>
            <a:endParaRPr lang="en-GB"/>
          </a:p>
        </p:txBody>
      </p:sp>
      <p:sp>
        <p:nvSpPr>
          <p:cNvPr id="8" name="TextBox 7">
            <a:extLst>
              <a:ext uri="{FF2B5EF4-FFF2-40B4-BE49-F238E27FC236}">
                <a16:creationId xmlns:a16="http://schemas.microsoft.com/office/drawing/2014/main" id="{0B3F2629-CB0D-CF92-91D7-98BB5C6FA53F}"/>
              </a:ext>
            </a:extLst>
          </p:cNvPr>
          <p:cNvSpPr txBox="1"/>
          <p:nvPr/>
        </p:nvSpPr>
        <p:spPr>
          <a:xfrm>
            <a:off x="1259632" y="5517232"/>
            <a:ext cx="5832648" cy="369332"/>
          </a:xfrm>
          <a:prstGeom prst="rect">
            <a:avLst/>
          </a:prstGeom>
          <a:noFill/>
        </p:spPr>
        <p:txBody>
          <a:bodyPr wrap="square" rtlCol="0">
            <a:spAutoFit/>
          </a:bodyPr>
          <a:lstStyle/>
          <a:p>
            <a:r>
              <a:rPr lang="en-GB" dirty="0"/>
              <a:t>RFA Email Address</a:t>
            </a:r>
          </a:p>
        </p:txBody>
      </p:sp>
    </p:spTree>
    <p:extLst>
      <p:ext uri="{BB962C8B-B14F-4D97-AF65-F5344CB8AC3E}">
        <p14:creationId xmlns:p14="http://schemas.microsoft.com/office/powerpoint/2010/main" val="312817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Objectives</a:t>
            </a:r>
          </a:p>
        </p:txBody>
      </p:sp>
      <p:sp>
        <p:nvSpPr>
          <p:cNvPr id="3" name="Content Placeholder 2"/>
          <p:cNvSpPr>
            <a:spLocks noGrp="1"/>
          </p:cNvSpPr>
          <p:nvPr>
            <p:ph idx="1"/>
          </p:nvPr>
        </p:nvSpPr>
        <p:spPr/>
        <p:txBody>
          <a:bodyPr>
            <a:normAutofit/>
          </a:bodyPr>
          <a:lstStyle/>
          <a:p>
            <a:pPr marL="0" indent="0">
              <a:buNone/>
            </a:pPr>
            <a:r>
              <a:rPr lang="en-GB" dirty="0"/>
              <a:t>You are now able to;</a:t>
            </a:r>
          </a:p>
          <a:p>
            <a:pPr marL="0" indent="0">
              <a:buNone/>
            </a:pPr>
            <a:endParaRPr lang="en-GB" dirty="0"/>
          </a:p>
          <a:p>
            <a:pPr marL="0" indent="0">
              <a:buNone/>
            </a:pPr>
            <a:endParaRPr lang="en-GB" dirty="0"/>
          </a:p>
          <a:p>
            <a:r>
              <a:rPr lang="en-GB" dirty="0"/>
              <a:t>Correctly understand the Ready for Anything role and how this fits into the wider resilience structure</a:t>
            </a:r>
          </a:p>
          <a:p>
            <a:pPr marL="0" indent="0">
              <a:buNone/>
            </a:pPr>
            <a:endParaRPr lang="en-GB" dirty="0"/>
          </a:p>
          <a:p>
            <a:r>
              <a:rPr lang="en-GB" dirty="0"/>
              <a:t>Correctly identify your role responsibilities</a:t>
            </a:r>
          </a:p>
          <a:p>
            <a:pPr marL="0" indent="0">
              <a:buNone/>
            </a:pPr>
            <a:endParaRPr lang="en-GB" dirty="0"/>
          </a:p>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dirty="0"/>
              <a:t>V20230124</a:t>
            </a:r>
          </a:p>
        </p:txBody>
      </p:sp>
      <p:sp>
        <p:nvSpPr>
          <p:cNvPr id="5" name="Slide Number Placeholder 4"/>
          <p:cNvSpPr>
            <a:spLocks noGrp="1"/>
          </p:cNvSpPr>
          <p:nvPr>
            <p:ph type="sldNum" sz="quarter" idx="12"/>
          </p:nvPr>
        </p:nvSpPr>
        <p:spPr/>
        <p:txBody>
          <a:bodyPr/>
          <a:lstStyle/>
          <a:p>
            <a:fld id="{F7B27F22-11C6-47EE-8B46-D3A8B57A6153}" type="slidenum">
              <a:rPr lang="en-GB" smtClean="0"/>
              <a:t>22</a:t>
            </a:fld>
            <a:endParaRPr lang="en-GB"/>
          </a:p>
        </p:txBody>
      </p:sp>
    </p:spTree>
    <p:extLst>
      <p:ext uri="{BB962C8B-B14F-4D97-AF65-F5344CB8AC3E}">
        <p14:creationId xmlns:p14="http://schemas.microsoft.com/office/powerpoint/2010/main" val="2742030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oter Placeholder 3"/>
          <p:cNvSpPr>
            <a:spLocks noGrp="1"/>
          </p:cNvSpPr>
          <p:nvPr>
            <p:ph type="ftr" sz="quarter" idx="11"/>
          </p:nvPr>
        </p:nvSpPr>
        <p:spPr/>
        <p:txBody>
          <a:bodyPr/>
          <a:lstStyle/>
          <a:p>
            <a:r>
              <a:rPr lang="en-GB" dirty="0"/>
              <a:t>V20230124</a:t>
            </a:r>
          </a:p>
        </p:txBody>
      </p:sp>
      <p:sp>
        <p:nvSpPr>
          <p:cNvPr id="5" name="Slide Number Placeholder 4"/>
          <p:cNvSpPr>
            <a:spLocks noGrp="1"/>
          </p:cNvSpPr>
          <p:nvPr>
            <p:ph type="sldNum" sz="quarter" idx="12"/>
          </p:nvPr>
        </p:nvSpPr>
        <p:spPr/>
        <p:txBody>
          <a:bodyPr/>
          <a:lstStyle/>
          <a:p>
            <a:fld id="{F7B27F22-11C6-47EE-8B46-D3A8B57A6153}" type="slidenum">
              <a:rPr lang="en-GB" smtClean="0"/>
              <a:t>23</a:t>
            </a:fld>
            <a:endParaRPr lang="en-GB"/>
          </a:p>
        </p:txBody>
      </p:sp>
      <p:pic>
        <p:nvPicPr>
          <p:cNvPr id="6" name="Picture 5" descr="A sign on a brick wall&#10;&#10;Description automatically generated">
            <a:extLst>
              <a:ext uri="{FF2B5EF4-FFF2-40B4-BE49-F238E27FC236}">
                <a16:creationId xmlns:a16="http://schemas.microsoft.com/office/drawing/2014/main" id="{D372EC43-53BA-5827-8436-E61DED8C2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1844824"/>
            <a:ext cx="7429500" cy="3876675"/>
          </a:xfrm>
          <a:prstGeom prst="rect">
            <a:avLst/>
          </a:prstGeom>
        </p:spPr>
      </p:pic>
    </p:spTree>
    <p:extLst>
      <p:ext uri="{BB962C8B-B14F-4D97-AF65-F5344CB8AC3E}">
        <p14:creationId xmlns:p14="http://schemas.microsoft.com/office/powerpoint/2010/main" val="1573327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Aim</a:t>
            </a:r>
          </a:p>
        </p:txBody>
      </p:sp>
      <p:sp>
        <p:nvSpPr>
          <p:cNvPr id="3" name="Content Placeholder 2"/>
          <p:cNvSpPr>
            <a:spLocks noGrp="1"/>
          </p:cNvSpPr>
          <p:nvPr>
            <p:ph idx="1"/>
          </p:nvPr>
        </p:nvSpPr>
        <p:spPr>
          <a:xfrm>
            <a:off x="467544" y="2564904"/>
            <a:ext cx="8229600" cy="2116832"/>
          </a:xfrm>
        </p:spPr>
        <p:txBody>
          <a:bodyPr/>
          <a:lstStyle/>
          <a:p>
            <a:pPr marL="0" indent="0">
              <a:buNone/>
            </a:pPr>
            <a:r>
              <a:rPr lang="en-GB" dirty="0"/>
              <a:t>To introduce you to the role of Ready for Anything volunteer </a:t>
            </a:r>
          </a:p>
        </p:txBody>
      </p:sp>
      <p:sp>
        <p:nvSpPr>
          <p:cNvPr id="4" name="Footer Placeholder 3"/>
          <p:cNvSpPr>
            <a:spLocks noGrp="1"/>
          </p:cNvSpPr>
          <p:nvPr>
            <p:ph type="ftr" sz="quarter" idx="11"/>
          </p:nvPr>
        </p:nvSpPr>
        <p:spPr/>
        <p:txBody>
          <a:bodyPr/>
          <a:lstStyle/>
          <a:p>
            <a:r>
              <a:rPr lang="en-GB" dirty="0"/>
              <a:t>V20230124</a:t>
            </a:r>
          </a:p>
        </p:txBody>
      </p:sp>
      <p:sp>
        <p:nvSpPr>
          <p:cNvPr id="5" name="Slide Number Placeholder 4"/>
          <p:cNvSpPr>
            <a:spLocks noGrp="1"/>
          </p:cNvSpPr>
          <p:nvPr>
            <p:ph type="sldNum" sz="quarter" idx="12"/>
          </p:nvPr>
        </p:nvSpPr>
        <p:spPr/>
        <p:txBody>
          <a:bodyPr/>
          <a:lstStyle/>
          <a:p>
            <a:fld id="{F7B27F22-11C6-47EE-8B46-D3A8B57A6153}" type="slidenum">
              <a:rPr lang="en-GB" smtClean="0"/>
              <a:t>3</a:t>
            </a:fld>
            <a:endParaRPr lang="en-GB"/>
          </a:p>
        </p:txBody>
      </p:sp>
    </p:spTree>
    <p:extLst>
      <p:ext uri="{BB962C8B-B14F-4D97-AF65-F5344CB8AC3E}">
        <p14:creationId xmlns:p14="http://schemas.microsoft.com/office/powerpoint/2010/main" val="386912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Objectives</a:t>
            </a:r>
          </a:p>
        </p:txBody>
      </p:sp>
      <p:sp>
        <p:nvSpPr>
          <p:cNvPr id="3" name="Content Placeholder 2"/>
          <p:cNvSpPr>
            <a:spLocks noGrp="1"/>
          </p:cNvSpPr>
          <p:nvPr>
            <p:ph idx="1"/>
          </p:nvPr>
        </p:nvSpPr>
        <p:spPr/>
        <p:txBody>
          <a:bodyPr>
            <a:normAutofit/>
          </a:bodyPr>
          <a:lstStyle/>
          <a:p>
            <a:pPr marL="0" indent="0">
              <a:buNone/>
            </a:pPr>
            <a:r>
              <a:rPr lang="en-GB" dirty="0"/>
              <a:t>By the end of this session, you will be able to;</a:t>
            </a:r>
          </a:p>
          <a:p>
            <a:pPr marL="0" indent="0">
              <a:buNone/>
            </a:pPr>
            <a:endParaRPr lang="en-GB" dirty="0"/>
          </a:p>
          <a:p>
            <a:pPr marL="0" indent="0">
              <a:buNone/>
            </a:pPr>
            <a:endParaRPr lang="en-GB" dirty="0"/>
          </a:p>
          <a:p>
            <a:r>
              <a:rPr lang="en-GB" dirty="0"/>
              <a:t>Correctly understand the Ready for Anything role and how this fits into the wider resilience structure</a:t>
            </a:r>
          </a:p>
          <a:p>
            <a:pPr marL="0" indent="0">
              <a:buNone/>
            </a:pPr>
            <a:endParaRPr lang="en-GB" dirty="0"/>
          </a:p>
          <a:p>
            <a:r>
              <a:rPr lang="en-GB" dirty="0"/>
              <a:t>Correctly identify your role responsibilities</a:t>
            </a:r>
          </a:p>
          <a:p>
            <a:pPr marL="0" indent="0">
              <a:buNone/>
            </a:pPr>
            <a:endParaRPr lang="en-GB" dirty="0"/>
          </a:p>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dirty="0"/>
              <a:t>V20230124</a:t>
            </a:r>
          </a:p>
        </p:txBody>
      </p:sp>
      <p:sp>
        <p:nvSpPr>
          <p:cNvPr id="5" name="Slide Number Placeholder 4"/>
          <p:cNvSpPr>
            <a:spLocks noGrp="1"/>
          </p:cNvSpPr>
          <p:nvPr>
            <p:ph type="sldNum" sz="quarter" idx="12"/>
          </p:nvPr>
        </p:nvSpPr>
        <p:spPr/>
        <p:txBody>
          <a:bodyPr/>
          <a:lstStyle/>
          <a:p>
            <a:fld id="{F7B27F22-11C6-47EE-8B46-D3A8B57A6153}" type="slidenum">
              <a:rPr lang="en-GB" smtClean="0"/>
              <a:t>4</a:t>
            </a:fld>
            <a:endParaRPr lang="en-GB"/>
          </a:p>
        </p:txBody>
      </p:sp>
    </p:spTree>
    <p:extLst>
      <p:ext uri="{BB962C8B-B14F-4D97-AF65-F5344CB8AC3E}">
        <p14:creationId xmlns:p14="http://schemas.microsoft.com/office/powerpoint/2010/main" val="102282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7E3E-479D-C62F-3512-0B754CD879F3}"/>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363E034D-A794-4E15-D178-17DF7FE39EBE}"/>
              </a:ext>
            </a:extLst>
          </p:cNvPr>
          <p:cNvSpPr>
            <a:spLocks noGrp="1"/>
          </p:cNvSpPr>
          <p:nvPr>
            <p:ph idx="1"/>
          </p:nvPr>
        </p:nvSpPr>
        <p:spPr/>
        <p:txBody>
          <a:bodyPr/>
          <a:lstStyle/>
          <a:p>
            <a:r>
              <a:rPr lang="en-GB" dirty="0"/>
              <a:t>Welcome and Introductions</a:t>
            </a:r>
          </a:p>
          <a:p>
            <a:r>
              <a:rPr lang="en-GB" dirty="0"/>
              <a:t>The Lincolnshire Resilience Forum</a:t>
            </a:r>
          </a:p>
          <a:p>
            <a:r>
              <a:rPr lang="en-GB" dirty="0"/>
              <a:t>JESIP Principles</a:t>
            </a:r>
          </a:p>
          <a:p>
            <a:r>
              <a:rPr lang="en-GB" dirty="0"/>
              <a:t>Your Role, Responsibilities </a:t>
            </a:r>
          </a:p>
          <a:p>
            <a:r>
              <a:rPr lang="en-GB" dirty="0"/>
              <a:t>Code of Conduct</a:t>
            </a:r>
          </a:p>
          <a:p>
            <a:r>
              <a:rPr lang="en-GB" dirty="0"/>
              <a:t>JESIP – JDM &amp; METHANE</a:t>
            </a:r>
          </a:p>
          <a:p>
            <a:r>
              <a:rPr lang="en-GB" dirty="0"/>
              <a:t>The Future</a:t>
            </a:r>
          </a:p>
          <a:p>
            <a:r>
              <a:rPr lang="en-GB" dirty="0"/>
              <a:t>Administration</a:t>
            </a:r>
          </a:p>
        </p:txBody>
      </p:sp>
      <p:sp>
        <p:nvSpPr>
          <p:cNvPr id="4" name="Footer Placeholder 3">
            <a:extLst>
              <a:ext uri="{FF2B5EF4-FFF2-40B4-BE49-F238E27FC236}">
                <a16:creationId xmlns:a16="http://schemas.microsoft.com/office/drawing/2014/main" id="{E4F1A511-6B96-90FE-6B34-3579AF01E31E}"/>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00E02820-275D-07A5-12EA-098A6786BDCA}"/>
              </a:ext>
            </a:extLst>
          </p:cNvPr>
          <p:cNvSpPr>
            <a:spLocks noGrp="1"/>
          </p:cNvSpPr>
          <p:nvPr>
            <p:ph type="sldNum" sz="quarter" idx="12"/>
          </p:nvPr>
        </p:nvSpPr>
        <p:spPr/>
        <p:txBody>
          <a:bodyPr/>
          <a:lstStyle/>
          <a:p>
            <a:fld id="{F7B27F22-11C6-47EE-8B46-D3A8B57A6153}" type="slidenum">
              <a:rPr lang="en-GB" smtClean="0"/>
              <a:t>5</a:t>
            </a:fld>
            <a:endParaRPr lang="en-GB"/>
          </a:p>
        </p:txBody>
      </p:sp>
    </p:spTree>
    <p:extLst>
      <p:ext uri="{BB962C8B-B14F-4D97-AF65-F5344CB8AC3E}">
        <p14:creationId xmlns:p14="http://schemas.microsoft.com/office/powerpoint/2010/main" val="139965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4605-128E-AAE9-B368-C057405D5441}"/>
              </a:ext>
            </a:extLst>
          </p:cNvPr>
          <p:cNvSpPr>
            <a:spLocks noGrp="1"/>
          </p:cNvSpPr>
          <p:nvPr>
            <p:ph type="title"/>
          </p:nvPr>
        </p:nvSpPr>
        <p:spPr/>
        <p:txBody>
          <a:bodyPr/>
          <a:lstStyle/>
          <a:p>
            <a:r>
              <a:rPr lang="en-GB" dirty="0"/>
              <a:t>Introductions</a:t>
            </a:r>
          </a:p>
        </p:txBody>
      </p:sp>
      <p:sp>
        <p:nvSpPr>
          <p:cNvPr id="3" name="Content Placeholder 2">
            <a:extLst>
              <a:ext uri="{FF2B5EF4-FFF2-40B4-BE49-F238E27FC236}">
                <a16:creationId xmlns:a16="http://schemas.microsoft.com/office/drawing/2014/main" id="{011A1BAA-6029-9B46-631F-100442A82EF9}"/>
              </a:ext>
            </a:extLst>
          </p:cNvPr>
          <p:cNvSpPr>
            <a:spLocks noGrp="1"/>
          </p:cNvSpPr>
          <p:nvPr>
            <p:ph idx="1"/>
          </p:nvPr>
        </p:nvSpPr>
        <p:spPr/>
        <p:txBody>
          <a:bodyPr/>
          <a:lstStyle/>
          <a:p>
            <a:endParaRPr lang="en-GB" dirty="0"/>
          </a:p>
          <a:p>
            <a:r>
              <a:rPr lang="en-GB" dirty="0"/>
              <a:t>Your name</a:t>
            </a:r>
          </a:p>
          <a:p>
            <a:endParaRPr lang="en-GB" dirty="0"/>
          </a:p>
          <a:p>
            <a:r>
              <a:rPr lang="en-GB" dirty="0"/>
              <a:t>Reason for volunteering </a:t>
            </a:r>
          </a:p>
          <a:p>
            <a:endParaRPr lang="en-GB" dirty="0"/>
          </a:p>
          <a:p>
            <a:r>
              <a:rPr lang="en-GB" dirty="0"/>
              <a:t>Interesting fact about yourself</a:t>
            </a:r>
          </a:p>
        </p:txBody>
      </p:sp>
      <p:sp>
        <p:nvSpPr>
          <p:cNvPr id="4" name="Footer Placeholder 3">
            <a:extLst>
              <a:ext uri="{FF2B5EF4-FFF2-40B4-BE49-F238E27FC236}">
                <a16:creationId xmlns:a16="http://schemas.microsoft.com/office/drawing/2014/main" id="{DF408C16-D7DA-FB41-C2DE-21899F892727}"/>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7565A26B-2998-E924-FE98-3FA0D3DA44F1}"/>
              </a:ext>
            </a:extLst>
          </p:cNvPr>
          <p:cNvSpPr>
            <a:spLocks noGrp="1"/>
          </p:cNvSpPr>
          <p:nvPr>
            <p:ph type="sldNum" sz="quarter" idx="12"/>
          </p:nvPr>
        </p:nvSpPr>
        <p:spPr/>
        <p:txBody>
          <a:bodyPr/>
          <a:lstStyle/>
          <a:p>
            <a:fld id="{F7B27F22-11C6-47EE-8B46-D3A8B57A6153}" type="slidenum">
              <a:rPr lang="en-GB" smtClean="0"/>
              <a:t>6</a:t>
            </a:fld>
            <a:endParaRPr lang="en-GB"/>
          </a:p>
        </p:txBody>
      </p:sp>
      <p:pic>
        <p:nvPicPr>
          <p:cNvPr id="7" name="Picture 6" descr="A picture containing diagram&#10;&#10;Description automatically generated">
            <a:extLst>
              <a:ext uri="{FF2B5EF4-FFF2-40B4-BE49-F238E27FC236}">
                <a16:creationId xmlns:a16="http://schemas.microsoft.com/office/drawing/2014/main" id="{CD385A19-5577-C70D-B390-E3A966DF8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2924944"/>
            <a:ext cx="2574070" cy="2574070"/>
          </a:xfrm>
          <a:prstGeom prst="rect">
            <a:avLst/>
          </a:prstGeom>
        </p:spPr>
      </p:pic>
    </p:spTree>
    <p:extLst>
      <p:ext uri="{BB962C8B-B14F-4D97-AF65-F5344CB8AC3E}">
        <p14:creationId xmlns:p14="http://schemas.microsoft.com/office/powerpoint/2010/main" val="229069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3989-43C2-9060-7F56-7517DF94E3F7}"/>
              </a:ext>
            </a:extLst>
          </p:cNvPr>
          <p:cNvSpPr>
            <a:spLocks noGrp="1"/>
          </p:cNvSpPr>
          <p:nvPr>
            <p:ph type="title"/>
          </p:nvPr>
        </p:nvSpPr>
        <p:spPr/>
        <p:txBody>
          <a:bodyPr/>
          <a:lstStyle/>
          <a:p>
            <a:r>
              <a:rPr lang="en-GB" dirty="0"/>
              <a:t>Lincolnshire Resilience Forum</a:t>
            </a:r>
          </a:p>
        </p:txBody>
      </p:sp>
      <p:sp>
        <p:nvSpPr>
          <p:cNvPr id="3" name="Content Placeholder 2">
            <a:extLst>
              <a:ext uri="{FF2B5EF4-FFF2-40B4-BE49-F238E27FC236}">
                <a16:creationId xmlns:a16="http://schemas.microsoft.com/office/drawing/2014/main" id="{BA0FCC5A-FBFC-EA52-0D33-E093221BBBC4}"/>
              </a:ext>
            </a:extLst>
          </p:cNvPr>
          <p:cNvSpPr>
            <a:spLocks noGrp="1"/>
          </p:cNvSpPr>
          <p:nvPr>
            <p:ph idx="1"/>
          </p:nvPr>
        </p:nvSpPr>
        <p:spPr/>
        <p:txBody>
          <a:bodyPr wrap="none"/>
          <a:lstStyle/>
          <a:p>
            <a:endParaRPr lang="en-GB" dirty="0">
              <a:hlinkClick r:id="rId3"/>
            </a:endParaRPr>
          </a:p>
          <a:p>
            <a:pPr marL="0" indent="0" algn="r">
              <a:buNone/>
            </a:pPr>
            <a:endParaRPr lang="en-GB" dirty="0">
              <a:hlinkClick r:id="rId3"/>
            </a:endParaRPr>
          </a:p>
          <a:p>
            <a:pPr marL="0" indent="0" algn="r">
              <a:buNone/>
            </a:pPr>
            <a:r>
              <a:rPr lang="en-GB" dirty="0" err="1">
                <a:hlinkClick r:id="rId3"/>
              </a:rPr>
              <a:t>FloodX</a:t>
            </a:r>
            <a:r>
              <a:rPr lang="en-GB" dirty="0">
                <a:hlinkClick r:id="rId3"/>
              </a:rPr>
              <a:t> Draft 1_15 on Vimeo</a:t>
            </a:r>
            <a:endParaRPr lang="en-GB" dirty="0"/>
          </a:p>
        </p:txBody>
      </p:sp>
      <p:sp>
        <p:nvSpPr>
          <p:cNvPr id="4" name="Footer Placeholder 3">
            <a:extLst>
              <a:ext uri="{FF2B5EF4-FFF2-40B4-BE49-F238E27FC236}">
                <a16:creationId xmlns:a16="http://schemas.microsoft.com/office/drawing/2014/main" id="{90016BEF-4CCF-AD39-8A38-3169F0688899}"/>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18837700-375C-CBA2-3083-A4B5B598A822}"/>
              </a:ext>
            </a:extLst>
          </p:cNvPr>
          <p:cNvSpPr>
            <a:spLocks noGrp="1"/>
          </p:cNvSpPr>
          <p:nvPr>
            <p:ph type="sldNum" sz="quarter" idx="12"/>
          </p:nvPr>
        </p:nvSpPr>
        <p:spPr/>
        <p:txBody>
          <a:bodyPr/>
          <a:lstStyle/>
          <a:p>
            <a:fld id="{F7B27F22-11C6-47EE-8B46-D3A8B57A6153}" type="slidenum">
              <a:rPr lang="en-GB" smtClean="0"/>
              <a:t>7</a:t>
            </a:fld>
            <a:endParaRPr lang="en-GB"/>
          </a:p>
        </p:txBody>
      </p:sp>
      <p:pic>
        <p:nvPicPr>
          <p:cNvPr id="1028" name="Picture 4" descr="Shape">
            <a:extLst>
              <a:ext uri="{FF2B5EF4-FFF2-40B4-BE49-F238E27FC236}">
                <a16:creationId xmlns:a16="http://schemas.microsoft.com/office/drawing/2014/main" id="{D3F03DC1-658B-FC4E-E2D3-B682BE9D1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600200"/>
            <a:ext cx="190500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iagram&#10;&#10;Description automatically generated">
            <a:extLst>
              <a:ext uri="{FF2B5EF4-FFF2-40B4-BE49-F238E27FC236}">
                <a16:creationId xmlns:a16="http://schemas.microsoft.com/office/drawing/2014/main" id="{7AA1EA2B-AD69-F0DB-291F-F206521C22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896" y="4221088"/>
            <a:ext cx="1656184" cy="1496086"/>
          </a:xfrm>
          <a:prstGeom prst="rect">
            <a:avLst/>
          </a:prstGeom>
        </p:spPr>
      </p:pic>
    </p:spTree>
    <p:extLst>
      <p:ext uri="{BB962C8B-B14F-4D97-AF65-F5344CB8AC3E}">
        <p14:creationId xmlns:p14="http://schemas.microsoft.com/office/powerpoint/2010/main" val="377168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10E9-C59C-6710-8467-98A748004F48}"/>
              </a:ext>
            </a:extLst>
          </p:cNvPr>
          <p:cNvSpPr>
            <a:spLocks noGrp="1"/>
          </p:cNvSpPr>
          <p:nvPr>
            <p:ph type="title"/>
          </p:nvPr>
        </p:nvSpPr>
        <p:spPr/>
        <p:txBody>
          <a:bodyPr/>
          <a:lstStyle/>
          <a:p>
            <a:r>
              <a:rPr lang="en-GB" dirty="0"/>
              <a:t>LRF Structure</a:t>
            </a:r>
          </a:p>
        </p:txBody>
      </p:sp>
      <p:sp>
        <p:nvSpPr>
          <p:cNvPr id="4" name="Footer Placeholder 3">
            <a:extLst>
              <a:ext uri="{FF2B5EF4-FFF2-40B4-BE49-F238E27FC236}">
                <a16:creationId xmlns:a16="http://schemas.microsoft.com/office/drawing/2014/main" id="{02A6AC85-651B-D1C4-C82D-C83052ABE462}"/>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C504CD13-8479-B6FC-C7F2-310D8E603B36}"/>
              </a:ext>
            </a:extLst>
          </p:cNvPr>
          <p:cNvSpPr>
            <a:spLocks noGrp="1"/>
          </p:cNvSpPr>
          <p:nvPr>
            <p:ph type="sldNum" sz="quarter" idx="12"/>
          </p:nvPr>
        </p:nvSpPr>
        <p:spPr/>
        <p:txBody>
          <a:bodyPr/>
          <a:lstStyle/>
          <a:p>
            <a:fld id="{F7B27F22-11C6-47EE-8B46-D3A8B57A6153}" type="slidenum">
              <a:rPr lang="en-GB" smtClean="0"/>
              <a:t>8</a:t>
            </a:fld>
            <a:endParaRPr lang="en-GB"/>
          </a:p>
        </p:txBody>
      </p:sp>
      <p:pic>
        <p:nvPicPr>
          <p:cNvPr id="9" name="Picture 8" descr="Diagram&#10;&#10;Description automatically generated">
            <a:extLst>
              <a:ext uri="{FF2B5EF4-FFF2-40B4-BE49-F238E27FC236}">
                <a16:creationId xmlns:a16="http://schemas.microsoft.com/office/drawing/2014/main" id="{970BB547-BA86-B7F8-D117-CBC5AB6DF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417638"/>
            <a:ext cx="4544059" cy="3829584"/>
          </a:xfrm>
          <a:prstGeom prst="rect">
            <a:avLst/>
          </a:prstGeom>
        </p:spPr>
      </p:pic>
      <p:pic>
        <p:nvPicPr>
          <p:cNvPr id="12" name="Picture 11" descr="Diagram&#10;&#10;Description automatically generated">
            <a:extLst>
              <a:ext uri="{FF2B5EF4-FFF2-40B4-BE49-F238E27FC236}">
                <a16:creationId xmlns:a16="http://schemas.microsoft.com/office/drawing/2014/main" id="{546755A7-34CD-6A61-BD02-4FC22761BC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3966" y="2348880"/>
            <a:ext cx="3982834" cy="3799010"/>
          </a:xfrm>
          <a:prstGeom prst="rect">
            <a:avLst/>
          </a:prstGeom>
        </p:spPr>
      </p:pic>
    </p:spTree>
    <p:extLst>
      <p:ext uri="{BB962C8B-B14F-4D97-AF65-F5344CB8AC3E}">
        <p14:creationId xmlns:p14="http://schemas.microsoft.com/office/powerpoint/2010/main" val="312740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F3E6-B507-B038-D1B8-CEE2451A1918}"/>
              </a:ext>
            </a:extLst>
          </p:cNvPr>
          <p:cNvSpPr>
            <a:spLocks noGrp="1"/>
          </p:cNvSpPr>
          <p:nvPr>
            <p:ph type="title"/>
          </p:nvPr>
        </p:nvSpPr>
        <p:spPr/>
        <p:txBody>
          <a:bodyPr/>
          <a:lstStyle/>
          <a:p>
            <a:r>
              <a:rPr lang="en-GB" dirty="0"/>
              <a:t>Team Structure</a:t>
            </a:r>
          </a:p>
        </p:txBody>
      </p:sp>
      <p:sp>
        <p:nvSpPr>
          <p:cNvPr id="4" name="Footer Placeholder 3">
            <a:extLst>
              <a:ext uri="{FF2B5EF4-FFF2-40B4-BE49-F238E27FC236}">
                <a16:creationId xmlns:a16="http://schemas.microsoft.com/office/drawing/2014/main" id="{9A2B1F6C-FF51-D1F9-D5FA-87041DA58717}"/>
              </a:ext>
            </a:extLst>
          </p:cNvPr>
          <p:cNvSpPr>
            <a:spLocks noGrp="1"/>
          </p:cNvSpPr>
          <p:nvPr>
            <p:ph type="ftr" sz="quarter" idx="11"/>
          </p:nvPr>
        </p:nvSpPr>
        <p:spPr/>
        <p:txBody>
          <a:bodyPr/>
          <a:lstStyle/>
          <a:p>
            <a:r>
              <a:rPr lang="en-GB"/>
              <a:t>V20230124</a:t>
            </a:r>
            <a:endParaRPr lang="en-GB" dirty="0"/>
          </a:p>
        </p:txBody>
      </p:sp>
      <p:sp>
        <p:nvSpPr>
          <p:cNvPr id="5" name="Slide Number Placeholder 4">
            <a:extLst>
              <a:ext uri="{FF2B5EF4-FFF2-40B4-BE49-F238E27FC236}">
                <a16:creationId xmlns:a16="http://schemas.microsoft.com/office/drawing/2014/main" id="{DF25F9C9-20C2-F9AA-81C9-73C68C2BA82D}"/>
              </a:ext>
            </a:extLst>
          </p:cNvPr>
          <p:cNvSpPr>
            <a:spLocks noGrp="1"/>
          </p:cNvSpPr>
          <p:nvPr>
            <p:ph type="sldNum" sz="quarter" idx="12"/>
          </p:nvPr>
        </p:nvSpPr>
        <p:spPr/>
        <p:txBody>
          <a:bodyPr/>
          <a:lstStyle/>
          <a:p>
            <a:fld id="{F7B27F22-11C6-47EE-8B46-D3A8B57A6153}" type="slidenum">
              <a:rPr lang="en-GB" smtClean="0"/>
              <a:t>9</a:t>
            </a:fld>
            <a:endParaRPr lang="en-GB"/>
          </a:p>
        </p:txBody>
      </p:sp>
      <p:graphicFrame>
        <p:nvGraphicFramePr>
          <p:cNvPr id="6" name="Diagram 5">
            <a:extLst>
              <a:ext uri="{FF2B5EF4-FFF2-40B4-BE49-F238E27FC236}">
                <a16:creationId xmlns:a16="http://schemas.microsoft.com/office/drawing/2014/main" id="{58F530D7-97B9-442C-D90C-17F3F29900E8}"/>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2967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D1A2260E76D747AC79D1BB244497E4" ma:contentTypeVersion="12" ma:contentTypeDescription="Create a new document." ma:contentTypeScope="" ma:versionID="076954097f58f4691d1ec8443c9b9398">
  <xsd:schema xmlns:xsd="http://www.w3.org/2001/XMLSchema" xmlns:xs="http://www.w3.org/2001/XMLSchema" xmlns:p="http://schemas.microsoft.com/office/2006/metadata/properties" xmlns:ns2="fafb7302-2fb9-4e64-b5c0-55160b030dd0" xmlns:ns3="9d3eecc1-3e50-4dfd-9808-eeaa08b836bd" targetNamespace="http://schemas.microsoft.com/office/2006/metadata/properties" ma:root="true" ma:fieldsID="281194a5aed40b87b7ba86c47e894831" ns2:_="" ns3:_="">
    <xsd:import namespace="fafb7302-2fb9-4e64-b5c0-55160b030dd0"/>
    <xsd:import namespace="9d3eecc1-3e50-4dfd-9808-eeaa08b836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fb7302-2fb9-4e64-b5c0-55160b030d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3eecc1-3e50-4dfd-9808-eeaa08b836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F2CBF1-5AAD-47C7-A0C9-DC8530EB363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BDB5023-45D6-409B-9AEF-203EDC204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fb7302-2fb9-4e64-b5c0-55160b030dd0"/>
    <ds:schemaRef ds:uri="9d3eecc1-3e50-4dfd-9808-eeaa08b836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A29DA5-885A-4BA2-86C9-576B876C00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2264</Words>
  <Application>Microsoft Office PowerPoint</Application>
  <PresentationFormat>On-screen Show (4:3)</PresentationFormat>
  <Paragraphs>387</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Induction Event</vt:lpstr>
      <vt:lpstr>Domestics</vt:lpstr>
      <vt:lpstr>Aim</vt:lpstr>
      <vt:lpstr>Objectives</vt:lpstr>
      <vt:lpstr>Agenda</vt:lpstr>
      <vt:lpstr>Introductions</vt:lpstr>
      <vt:lpstr>Lincolnshire Resilience Forum</vt:lpstr>
      <vt:lpstr>LRF Structure</vt:lpstr>
      <vt:lpstr>Team Structure</vt:lpstr>
      <vt:lpstr>JESIP Principles</vt:lpstr>
      <vt:lpstr>Previous Incidents</vt:lpstr>
      <vt:lpstr>Your Role Activity</vt:lpstr>
      <vt:lpstr>Your Role - Debrief</vt:lpstr>
      <vt:lpstr>Activation &amp; Deployment</vt:lpstr>
      <vt:lpstr>Your Kit</vt:lpstr>
      <vt:lpstr>Code of Conduct</vt:lpstr>
      <vt:lpstr>JESIP – Joint Decision Model</vt:lpstr>
      <vt:lpstr>JESIP - METHANE</vt:lpstr>
      <vt:lpstr>The Future</vt:lpstr>
      <vt:lpstr>Administration</vt:lpstr>
      <vt:lpstr>Questions</vt:lpstr>
      <vt:lpstr>Objectives</vt:lpstr>
      <vt:lpstr>PowerPoint Presentation</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 Agency Tactical Training</dc:title>
  <dc:creator>Lee Duke</dc:creator>
  <cp:lastModifiedBy>Steve Eason-Harris</cp:lastModifiedBy>
  <cp:revision>69</cp:revision>
  <dcterms:created xsi:type="dcterms:W3CDTF">2021-01-08T10:34:52Z</dcterms:created>
  <dcterms:modified xsi:type="dcterms:W3CDTF">2023-02-23T15:46:50Z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0x010100D9D1A2260E76D747AC79D1BB244497E4</vt:lpwstr>
  </property>
</Properties>
</file>